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77" r:id="rId3"/>
    <p:sldId id="399" r:id="rId4"/>
    <p:sldId id="349" r:id="rId5"/>
    <p:sldId id="380" r:id="rId6"/>
    <p:sldId id="377" r:id="rId7"/>
    <p:sldId id="407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408" r:id="rId19"/>
    <p:sldId id="409" r:id="rId20"/>
    <p:sldId id="410" r:id="rId21"/>
    <p:sldId id="411" r:id="rId22"/>
    <p:sldId id="381" r:id="rId23"/>
    <p:sldId id="395" r:id="rId24"/>
    <p:sldId id="382" r:id="rId25"/>
    <p:sldId id="385" r:id="rId26"/>
    <p:sldId id="383" r:id="rId27"/>
    <p:sldId id="265" r:id="rId28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349"/>
            <p14:sldId id="380"/>
            <p14:sldId id="377"/>
            <p14:sldId id="407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408"/>
            <p14:sldId id="409"/>
            <p14:sldId id="410"/>
            <p14:sldId id="411"/>
            <p14:sldId id="381"/>
            <p14:sldId id="395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33" userDrawn="1">
          <p15:clr>
            <a:srgbClr val="5ACBF0"/>
          </p15:clr>
        </p15:guide>
        <p15:guide id="6" pos="7514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D7D1CF"/>
    <a:srgbClr val="605550"/>
    <a:srgbClr val="FEF7DE"/>
    <a:srgbClr val="FBE8A5"/>
    <a:srgbClr val="1C1E22"/>
    <a:srgbClr val="FDF3CF"/>
    <a:srgbClr val="1F1F1F"/>
    <a:srgbClr val="F7D4FC"/>
    <a:srgbClr val="FF3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0" autoAdjust="0"/>
    <p:restoredTop sz="95026" autoAdjust="0"/>
  </p:normalViewPr>
  <p:slideViewPr>
    <p:cSldViewPr snapToGrid="0" showGuides="1">
      <p:cViewPr>
        <p:scale>
          <a:sx n="125" d="100"/>
          <a:sy n="125" d="100"/>
        </p:scale>
        <p:origin x="72" y="-504"/>
      </p:cViewPr>
      <p:guideLst>
        <p:guide orient="horz" pos="4224"/>
        <p:guide orient="horz" pos="96"/>
        <p:guide pos="733"/>
        <p:guide pos="7514"/>
      </p:guideLst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502A6E-1E2D-6660-6236-358423918D23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08536F-3A58-1B51-131D-3B2F21EB65DC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CB95C4-AC8B-03FA-1C4C-A7145157ED2A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4AF68-7C45-9C82-1917-7054DA459CF5}"/>
                  </a:ext>
                </a:extLst>
              </p:cNvPr>
              <p:cNvSpPr txBox="1"/>
              <p:nvPr/>
            </p:nvSpPr>
            <p:spPr>
              <a:xfrm>
                <a:off x="261075" y="2970076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656B02-2A0F-29A5-3E82-EDC567BAB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51849-5E60-E2AB-3F13-08BA1DFAEB58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CF299F-195A-B412-48F8-7FFB1460221F}"/>
                  </a:ext>
                </a:extLst>
              </p:cNvPr>
              <p:cNvSpPr txBox="1"/>
              <p:nvPr/>
            </p:nvSpPr>
            <p:spPr>
              <a:xfrm>
                <a:off x="261077" y="3376818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A6CA145-BD9B-8B2D-F3B9-CEB48C6F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3BA7AA-C42B-88DD-3560-504D445A4C86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39A43-E637-453E-EB02-7F6561FB5C3A}"/>
                  </a:ext>
                </a:extLst>
              </p:cNvPr>
              <p:cNvSpPr txBox="1"/>
              <p:nvPr/>
            </p:nvSpPr>
            <p:spPr>
              <a:xfrm>
                <a:off x="439712" y="3376818"/>
                <a:ext cx="238180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DBE3DE-35AC-1522-942D-26628E05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F03FBA-BFE3-216E-819D-D10574618AF9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E3ABE15-4B5E-6E62-E2BF-651D7F8DB7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4590FB-39C0-1FC3-BBC7-7E00BF3EC99E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D0A9D39-D6DD-7B96-1735-5C139EE6974E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9AC7F5-9B60-76EF-E05B-7E1DEB537F83}"/>
                    </a:ext>
                  </a:extLst>
                </p:cNvPr>
                <p:cNvSpPr txBox="1"/>
                <p:nvPr/>
              </p:nvSpPr>
              <p:spPr>
                <a:xfrm>
                  <a:off x="439709" y="1373459"/>
                  <a:ext cx="23818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824602-506C-8F22-667F-9850BCE82DB3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F79EF88-4807-3561-587F-F60BBB82BED9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74697E0-5183-6602-98F1-6C33E5EEAAF7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27ABFEF-180B-7211-8783-6826082ED9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364DB9E-04BD-DD5C-3C3B-88AB4ED7CB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9BAA530-1529-DEAA-A8D8-9550F49BCE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4738FB0-E3AF-7FB8-C866-D9126CC6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0C94EC-A568-64E6-D1F4-1E5F7A35B37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AAEF71-B728-7EE3-6659-C26C6B98F85D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2F12BD09-F69C-65CA-7CF0-7BCE256A3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61080" y="3376818"/>
              <a:ext cx="59544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39712" y="2970076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7461" y="1365765"/>
              <a:ext cx="662679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39715" y="3376818"/>
              <a:ext cx="23817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BCA767-649B-9B58-6916-CEBD751E9A4B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EC329B-7DA6-BF55-9E56-BDE3606F4DFA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37A0ED0A-1ED4-C85D-FA60-1E976D90AF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9090"/>
            <a:ext cx="932687" cy="272051"/>
            <a:chOff x="0" y="3376818"/>
            <a:chExt cx="1117597" cy="2720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39714" y="3376818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93268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7462" y="1365765"/>
                <a:ext cx="662678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microsoft.com/office/2007/relationships/hdphoto" Target="../media/hdphoto8.wdp"/><Relationship Id="rId10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microsoft.com/office/2007/relationships/hdphoto" Target="../media/hdphoto8.wdp"/><Relationship Id="rId10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microsoft.com/office/2007/relationships/hdphoto" Target="../media/hdphoto8.wdp"/><Relationship Id="rId10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microsoft.com/office/2007/relationships/hdphoto" Target="../media/hdphoto8.wdp"/><Relationship Id="rId10" Type="http://schemas.openxmlformats.org/officeDocument/2006/relationships/slide" Target="slide24.xml"/><Relationship Id="rId4" Type="http://schemas.openxmlformats.org/officeDocument/2006/relationships/image" Target="../media/image40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B5DF7-2B13-5921-2417-3D9425718422}"/>
              </a:ext>
            </a:extLst>
          </p:cNvPr>
          <p:cNvGrpSpPr/>
          <p:nvPr/>
        </p:nvGrpSpPr>
        <p:grpSpPr>
          <a:xfrm>
            <a:off x="1163639" y="1058135"/>
            <a:ext cx="6290183" cy="1104924"/>
            <a:chOff x="1163639" y="745382"/>
            <a:chExt cx="6290183" cy="110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DA62D-C058-5B9D-DD60-E92B2F8F2011}"/>
                </a:ext>
              </a:extLst>
            </p:cNvPr>
            <p:cNvSpPr txBox="1"/>
            <p:nvPr/>
          </p:nvSpPr>
          <p:spPr>
            <a:xfrm>
              <a:off x="1163639" y="999298"/>
              <a:ext cx="6290183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점성술에서는 활동 양상에 따라 황도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(Cardinal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고정궁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(Fixed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변통궁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(Mutable Sign)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이를 토대로 아스트로맨서의 일반 스킬을 분류하고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전략적인 활용을 유도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37297-D327-EE8A-3EC9-327EF06CFF2E}"/>
                </a:ext>
              </a:extLst>
            </p:cNvPr>
            <p:cNvSpPr txBox="1"/>
            <p:nvPr/>
          </p:nvSpPr>
          <p:spPr>
            <a:xfrm>
              <a:off x="1163639" y="1463528"/>
              <a:ext cx="3929579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 기호의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표현하여 직관적으로 구분합니다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1127FF-DA4E-D91A-CD80-3B06FCF6F9FC}"/>
                </a:ext>
              </a:extLst>
            </p:cNvPr>
            <p:cNvGrpSpPr/>
            <p:nvPr/>
          </p:nvGrpSpPr>
          <p:grpSpPr>
            <a:xfrm>
              <a:off x="1534188" y="1709749"/>
              <a:ext cx="5122376" cy="140557"/>
              <a:chOff x="1835678" y="1713716"/>
              <a:chExt cx="5122376" cy="1405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A18EE-44D0-E096-F00C-079A8F4D7E9A}"/>
                  </a:ext>
                </a:extLst>
              </p:cNvPr>
              <p:cNvSpPr txBox="1"/>
              <p:nvPr/>
            </p:nvSpPr>
            <p:spPr>
              <a:xfrm>
                <a:off x="1835678" y="1715774"/>
                <a:ext cx="1188911" cy="138499"/>
              </a:xfrm>
              <a:prstGeom prst="rect">
                <a:avLst/>
              </a:prstGeom>
              <a:solidFill>
                <a:srgbClr val="B00000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△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빨강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38D5F-70B1-3F6D-A3D7-DE1DA4DA070F}"/>
                  </a:ext>
                </a:extLst>
              </p:cNvPr>
              <p:cNvSpPr txBox="1"/>
              <p:nvPr/>
            </p:nvSpPr>
            <p:spPr>
              <a:xfrm>
                <a:off x="3159657" y="1715774"/>
                <a:ext cx="1176087" cy="13849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□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파랑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C6B0F-87EE-6D14-CFAA-23FFDC5009F6}"/>
                  </a:ext>
                </a:extLst>
              </p:cNvPr>
              <p:cNvSpPr txBox="1"/>
              <p:nvPr/>
            </p:nvSpPr>
            <p:spPr>
              <a:xfrm>
                <a:off x="4470812" y="1713716"/>
                <a:ext cx="1176087" cy="13849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○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초록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FFEF19-1EDB-2F0F-83BD-A55BEC5279B6}"/>
                  </a:ext>
                </a:extLst>
              </p:cNvPr>
              <p:cNvSpPr txBox="1"/>
              <p:nvPr/>
            </p:nvSpPr>
            <p:spPr>
              <a:xfrm>
                <a:off x="5781967" y="1713716"/>
                <a:ext cx="1176087" cy="138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발현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☆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163639" y="745382"/>
              <a:ext cx="64921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0826"/>
              </p:ext>
            </p:extLst>
          </p:nvPr>
        </p:nvGraphicFramePr>
        <p:xfrm>
          <a:off x="1163639" y="2430889"/>
          <a:ext cx="6169025" cy="29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619638" y="2855767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163639" y="651248"/>
            <a:ext cx="11028361" cy="276999"/>
            <a:chOff x="1450975" y="1656183"/>
            <a:chExt cx="11028361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75383F-4B7A-CF9A-B2DC-22566DB7CD41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F6195-6827-5054-DDA7-043701E8A9F3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53F579-9B56-5DF2-EE58-6E80F5B68FE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7E9F7E-DBA6-E916-947E-DE0FE74B8BF4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20998C5-6F90-14B8-222C-3A34539AE07B}"/>
              </a:ext>
            </a:extLst>
          </p:cNvPr>
          <p:cNvGrpSpPr/>
          <p:nvPr/>
        </p:nvGrpSpPr>
        <p:grpSpPr>
          <a:xfrm>
            <a:off x="7849339" y="2648398"/>
            <a:ext cx="3771387" cy="2659272"/>
            <a:chOff x="7849339" y="2648398"/>
            <a:chExt cx="3771387" cy="265927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82FCD84-CB85-141D-EFC2-F0CC36DE2BF4}"/>
                </a:ext>
              </a:extLst>
            </p:cNvPr>
            <p:cNvGrpSpPr/>
            <p:nvPr/>
          </p:nvGrpSpPr>
          <p:grpSpPr>
            <a:xfrm>
              <a:off x="7849339" y="2648398"/>
              <a:ext cx="3771387" cy="2659272"/>
              <a:chOff x="7849339" y="2648398"/>
              <a:chExt cx="3771387" cy="2659272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FDFC4E9-C252-8D62-1325-0C9D0CA621F4}"/>
                  </a:ext>
                </a:extLst>
              </p:cNvPr>
              <p:cNvSpPr/>
              <p:nvPr/>
            </p:nvSpPr>
            <p:spPr>
              <a:xfrm>
                <a:off x="7849339" y="2879776"/>
                <a:ext cx="3771387" cy="242789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F093F942-727B-CCAF-453A-2BD827C9C400}"/>
                  </a:ext>
                </a:extLst>
              </p:cNvPr>
              <p:cNvGrpSpPr/>
              <p:nvPr/>
            </p:nvGrpSpPr>
            <p:grpSpPr>
              <a:xfrm>
                <a:off x="7849339" y="2648398"/>
                <a:ext cx="3771387" cy="231923"/>
                <a:chOff x="7460492" y="2430889"/>
                <a:chExt cx="3771387" cy="231923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0995C15-4354-6811-35CF-4849C7175C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0492" y="2430889"/>
                  <a:ext cx="796225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예시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E7750D8-D43F-E6B1-D1B0-C881D0B234B7}"/>
                    </a:ext>
                  </a:extLst>
                </p:cNvPr>
                <p:cNvCxnSpPr>
                  <a:cxnSpLocks/>
                  <a:stCxn id="145" idx="2"/>
                </p:cNvCxnSpPr>
                <p:nvPr/>
              </p:nvCxnSpPr>
              <p:spPr>
                <a:xfrm>
                  <a:off x="7858605" y="2662812"/>
                  <a:ext cx="337327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BBD90EE-64B1-8630-A400-DB75B303E7EF}"/>
                </a:ext>
              </a:extLst>
            </p:cNvPr>
            <p:cNvGrpSpPr/>
            <p:nvPr/>
          </p:nvGrpSpPr>
          <p:grpSpPr>
            <a:xfrm>
              <a:off x="8076138" y="3134924"/>
              <a:ext cx="3317789" cy="1995628"/>
              <a:chOff x="7750261" y="2906154"/>
              <a:chExt cx="3317789" cy="1995628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9159783" y="370051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4A22652-3A31-D23E-2942-1156FFFD8FBF}"/>
                  </a:ext>
                </a:extLst>
              </p:cNvPr>
              <p:cNvGrpSpPr/>
              <p:nvPr/>
            </p:nvGrpSpPr>
            <p:grpSpPr>
              <a:xfrm>
                <a:off x="7750261" y="2906154"/>
                <a:ext cx="1183893" cy="1835252"/>
                <a:chOff x="8010611" y="2906154"/>
                <a:chExt cx="1183893" cy="183525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064260" y="290615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AFDB47DC-6841-AD06-D317-0D4E9C309EBF}"/>
                    </a:ext>
                  </a:extLst>
                </p:cNvPr>
                <p:cNvGrpSpPr/>
                <p:nvPr/>
              </p:nvGrpSpPr>
              <p:grpSpPr>
                <a:xfrm>
                  <a:off x="8010611" y="4452966"/>
                  <a:ext cx="1183893" cy="288440"/>
                  <a:chOff x="7609934" y="4874384"/>
                  <a:chExt cx="1183893" cy="288440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F68483E1-038E-780C-A999-FFC6D2756583}"/>
                      </a:ext>
                    </a:extLst>
                  </p:cNvPr>
                  <p:cNvSpPr/>
                  <p:nvPr/>
                </p:nvSpPr>
                <p:spPr>
                  <a:xfrm>
                    <a:off x="7609934" y="4874384"/>
                    <a:ext cx="1183893" cy="288440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6CB021D-F751-2E98-CB59-10F7469D673A}"/>
                      </a:ext>
                    </a:extLst>
                  </p:cNvPr>
                  <p:cNvSpPr txBox="1"/>
                  <p:nvPr/>
                </p:nvSpPr>
                <p:spPr>
                  <a:xfrm>
                    <a:off x="7712164" y="4964743"/>
                    <a:ext cx="979435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latinLnBrk="1"/>
                    <a:r>
                      <a:rPr lang="en-US" altLang="ko-KR" sz="7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-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7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</a:p>
                </p:txBody>
              </p:sp>
            </p:grp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D6402C3-B4C1-DA09-C51E-78989C4F5E32}"/>
                  </a:ext>
                </a:extLst>
              </p:cNvPr>
              <p:cNvGrpSpPr/>
              <p:nvPr/>
            </p:nvGrpSpPr>
            <p:grpSpPr>
              <a:xfrm>
                <a:off x="9653170" y="2906154"/>
                <a:ext cx="1414880" cy="1995628"/>
                <a:chOff x="9653170" y="2906154"/>
                <a:chExt cx="1414880" cy="199562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822313" y="290615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71C7E7B-187E-879D-C148-FEDBEB8D1F57}"/>
                    </a:ext>
                  </a:extLst>
                </p:cNvPr>
                <p:cNvGrpSpPr/>
                <p:nvPr/>
              </p:nvGrpSpPr>
              <p:grpSpPr>
                <a:xfrm>
                  <a:off x="9653170" y="4452966"/>
                  <a:ext cx="1414880" cy="448816"/>
                  <a:chOff x="9653170" y="4452966"/>
                  <a:chExt cx="1414880" cy="448816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25E607C7-054D-AAF8-5F8B-647A8ECB7BEB}"/>
                      </a:ext>
                    </a:extLst>
                  </p:cNvPr>
                  <p:cNvSpPr/>
                  <p:nvPr/>
                </p:nvSpPr>
                <p:spPr>
                  <a:xfrm>
                    <a:off x="9653170" y="4452966"/>
                    <a:ext cx="1414880" cy="448816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7A1281CE-F832-32EA-5722-8422708639CE}"/>
                      </a:ext>
                    </a:extLst>
                  </p:cNvPr>
                  <p:cNvGrpSpPr/>
                  <p:nvPr/>
                </p:nvGrpSpPr>
                <p:grpSpPr>
                  <a:xfrm>
                    <a:off x="9723416" y="4551403"/>
                    <a:ext cx="1274388" cy="251942"/>
                    <a:chOff x="9684290" y="4543325"/>
                    <a:chExt cx="1274388" cy="251942"/>
                  </a:xfrm>
                </p:grpSpPr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5AAE0F39-07AC-F839-9807-41BF4D0BEB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687545"/>
                      <a:ext cx="1274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8DB9F3C6-DDF4-27F2-382E-2D85B5EA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543325"/>
                      <a:ext cx="979435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0DFA2D-04FC-F5C5-2D56-FA6DC5B977C4}"/>
              </a:ext>
            </a:extLst>
          </p:cNvPr>
          <p:cNvGrpSpPr/>
          <p:nvPr/>
        </p:nvGrpSpPr>
        <p:grpSpPr>
          <a:xfrm>
            <a:off x="6432696" y="1003205"/>
            <a:ext cx="4903200" cy="4223368"/>
            <a:chOff x="6702403" y="830382"/>
            <a:chExt cx="4903200" cy="42233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5394D0-FF8C-31B6-DE24-17FA05DB599A}"/>
                </a:ext>
              </a:extLst>
            </p:cNvPr>
            <p:cNvGrpSpPr/>
            <p:nvPr/>
          </p:nvGrpSpPr>
          <p:grpSpPr>
            <a:xfrm>
              <a:off x="6702403" y="830382"/>
              <a:ext cx="4903200" cy="4223368"/>
              <a:chOff x="6702403" y="830382"/>
              <a:chExt cx="4903200" cy="4223368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62305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88E759DB-7BE3-F7A0-EF8C-25CE6B08C63C}"/>
                  </a:ext>
                </a:extLst>
              </p:cNvPr>
              <p:cNvGrpSpPr/>
              <p:nvPr/>
            </p:nvGrpSpPr>
            <p:grpSpPr>
              <a:xfrm>
                <a:off x="6702403" y="1062305"/>
                <a:ext cx="4903198" cy="388800"/>
                <a:chOff x="1439025" y="1395559"/>
                <a:chExt cx="4903198" cy="388800"/>
              </a:xfrm>
            </p:grpSpPr>
            <p:sp>
              <p:nvSpPr>
                <p:cNvPr id="1300" name="직사각형 1299">
                  <a:extLst>
                    <a:ext uri="{FF2B5EF4-FFF2-40B4-BE49-F238E27FC236}">
                      <a16:creationId xmlns:a16="http://schemas.microsoft.com/office/drawing/2014/main" id="{8B6ACF5D-50DC-1EF7-47B2-7CF4D16D950A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90319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1" name="TextBox 1300">
                  <a:extLst>
                    <a:ext uri="{FF2B5EF4-FFF2-40B4-BE49-F238E27FC236}">
                      <a16:creationId xmlns:a16="http://schemas.microsoft.com/office/drawing/2014/main" id="{9AD95DEF-20B8-2AEF-0FC7-A2479DF98396}"/>
                    </a:ext>
                  </a:extLst>
                </p:cNvPr>
                <p:cNvSpPr txBox="1"/>
                <p:nvPr/>
              </p:nvSpPr>
              <p:spPr>
                <a:xfrm>
                  <a:off x="3072291" y="1474543"/>
                  <a:ext cx="16366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설명과 함께 양상이 표기됩니다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02" name="그룹 1301">
                <a:extLst>
                  <a:ext uri="{FF2B5EF4-FFF2-40B4-BE49-F238E27FC236}">
                    <a16:creationId xmlns:a16="http://schemas.microsoft.com/office/drawing/2014/main" id="{5C6981FA-B996-08D7-F9FA-0DBEFE5969DB}"/>
                  </a:ext>
                </a:extLst>
              </p:cNvPr>
              <p:cNvGrpSpPr/>
              <p:nvPr/>
            </p:nvGrpSpPr>
            <p:grpSpPr>
              <a:xfrm>
                <a:off x="6702403" y="830382"/>
                <a:ext cx="2141814" cy="231923"/>
                <a:chOff x="1456552" y="1017962"/>
                <a:chExt cx="2141814" cy="231923"/>
              </a:xfrm>
            </p:grpSpPr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CE0BD7C-EDC9-A73F-E45E-DD18F9668F5E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444975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아이콘에 마우스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Hover</a:t>
                  </a:r>
                </a:p>
              </p:txBody>
            </p:sp>
          </p:grpSp>
        </p:grpSp>
        <p:pic>
          <p:nvPicPr>
            <p:cNvPr id="1308" name="그림 1307">
              <a:extLst>
                <a:ext uri="{FF2B5EF4-FFF2-40B4-BE49-F238E27FC236}">
                  <a16:creationId xmlns:a16="http://schemas.microsoft.com/office/drawing/2014/main" id="{F08C699D-9A73-26B4-A1C2-60167428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7237" y="1619742"/>
              <a:ext cx="4573533" cy="325664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5AC74D-657E-F0C5-B097-682F128CB7F7}"/>
              </a:ext>
            </a:extLst>
          </p:cNvPr>
          <p:cNvGrpSpPr/>
          <p:nvPr/>
        </p:nvGrpSpPr>
        <p:grpSpPr>
          <a:xfrm>
            <a:off x="1163639" y="1003205"/>
            <a:ext cx="4645028" cy="5457283"/>
            <a:chOff x="1163639" y="1003205"/>
            <a:chExt cx="4645028" cy="54572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E22FF9-F6EA-C238-340B-1C8DE03B7368}"/>
                </a:ext>
              </a:extLst>
            </p:cNvPr>
            <p:cNvGrpSpPr/>
            <p:nvPr/>
          </p:nvGrpSpPr>
          <p:grpSpPr>
            <a:xfrm>
              <a:off x="1163639" y="1003205"/>
              <a:ext cx="4645028" cy="5457283"/>
              <a:chOff x="1163639" y="1003205"/>
              <a:chExt cx="4645028" cy="5457283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163639" y="1235128"/>
                <a:ext cx="4645028" cy="522536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6" name="그룹 1385">
                <a:extLst>
                  <a:ext uri="{FF2B5EF4-FFF2-40B4-BE49-F238E27FC236}">
                    <a16:creationId xmlns:a16="http://schemas.microsoft.com/office/drawing/2014/main" id="{D850BE1A-791B-461E-D753-E41EDF36B358}"/>
                  </a:ext>
                </a:extLst>
              </p:cNvPr>
              <p:cNvGrpSpPr/>
              <p:nvPr/>
            </p:nvGrpSpPr>
            <p:grpSpPr>
              <a:xfrm>
                <a:off x="1163639" y="1235128"/>
                <a:ext cx="4645025" cy="388800"/>
                <a:chOff x="1439025" y="1395559"/>
                <a:chExt cx="4645025" cy="388800"/>
              </a:xfrm>
            </p:grpSpPr>
            <p:sp>
              <p:nvSpPr>
                <p:cNvPr id="1388" name="직사각형 1387">
                  <a:extLst>
                    <a:ext uri="{FF2B5EF4-FFF2-40B4-BE49-F238E27FC236}">
                      <a16:creationId xmlns:a16="http://schemas.microsoft.com/office/drawing/2014/main" id="{D6E8AF34-8D75-2F97-CA5C-C2DDDAC41CC6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64502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A78D0A20-146E-6D63-4A0A-5310A7496605}"/>
                    </a:ext>
                  </a:extLst>
                </p:cNvPr>
                <p:cNvSpPr txBox="1"/>
                <p:nvPr/>
              </p:nvSpPr>
              <p:spPr>
                <a:xfrm>
                  <a:off x="2417419" y="1474543"/>
                  <a:ext cx="268823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게이지의 버튼 클릭하여 전체 목록을 확인합니다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D511407-30D8-BE73-F625-AD48AE02F868}"/>
                  </a:ext>
                </a:extLst>
              </p:cNvPr>
              <p:cNvGrpSpPr/>
              <p:nvPr/>
            </p:nvGrpSpPr>
            <p:grpSpPr>
              <a:xfrm>
                <a:off x="1163639" y="1003205"/>
                <a:ext cx="2236391" cy="231923"/>
                <a:chOff x="1456552" y="1017962"/>
                <a:chExt cx="2236391" cy="231923"/>
              </a:xfrm>
            </p:grpSpPr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3CD2B734-A7CB-7C09-AF6A-A6AEBCF89788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53955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아르카나의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덱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확인 방법과 유사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pic>
          <p:nvPicPr>
            <p:cNvPr id="6" name="그림 5" descr="텍스트, 스크린샷, 원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C919B0-1D33-6491-8A25-714CBAEA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39" y="1772427"/>
              <a:ext cx="4291029" cy="4580201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24A651-7FDC-FCB0-CACF-C59CB1C28B77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7C6B1-6F3E-169A-4E7F-2FD1AEBC23E5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4AEEA-B2F3-B601-0845-DBEAC352C8C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885B-184B-5C1D-9E93-63C47245D4D6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2ABF77-6809-46C9-A74E-CBFDD52DF781}"/>
              </a:ext>
            </a:extLst>
          </p:cNvPr>
          <p:cNvGrpSpPr/>
          <p:nvPr/>
        </p:nvGrpSpPr>
        <p:grpSpPr>
          <a:xfrm>
            <a:off x="1163639" y="344901"/>
            <a:ext cx="2846933" cy="507831"/>
            <a:chOff x="1163639" y="365221"/>
            <a:chExt cx="2846933" cy="5078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4047F0-B005-CB01-1832-BD4E3DF2832D}"/>
                </a:ext>
              </a:extLst>
            </p:cNvPr>
            <p:cNvSpPr txBox="1"/>
            <p:nvPr/>
          </p:nvSpPr>
          <p:spPr>
            <a:xfrm>
              <a:off x="1163639" y="365221"/>
              <a:ext cx="1197444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 err="1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양상 확인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F681F7-0412-B285-B77B-8DE3C8FC58FF}"/>
                </a:ext>
              </a:extLst>
            </p:cNvPr>
            <p:cNvSpPr txBox="1"/>
            <p:nvPr/>
          </p:nvSpPr>
          <p:spPr>
            <a:xfrm>
              <a:off x="1163639" y="626831"/>
              <a:ext cx="28469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인게임에서 스킬의 양상을 확인하는 방법은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A5092-91F7-6B2C-0DBC-94E0ABD1F859}"/>
              </a:ext>
            </a:extLst>
          </p:cNvPr>
          <p:cNvSpPr>
            <a:spLocks/>
          </p:cNvSpPr>
          <p:nvPr/>
        </p:nvSpPr>
        <p:spPr>
          <a:xfrm>
            <a:off x="934721" y="149958"/>
            <a:ext cx="11257280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F39A-80D4-60D5-97A0-268700EC6792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127304" cy="161583"/>
                <a:chOff x="1700548" y="661219"/>
                <a:chExt cx="712730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12730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616071-1E88-92E3-431D-AD23125947F9}"/>
              </a:ext>
            </a:extLst>
          </p:cNvPr>
          <p:cNvGrpSpPr/>
          <p:nvPr/>
        </p:nvGrpSpPr>
        <p:grpSpPr>
          <a:xfrm>
            <a:off x="1163639" y="970339"/>
            <a:ext cx="8504549" cy="1412863"/>
            <a:chOff x="1163639" y="970339"/>
            <a:chExt cx="8504549" cy="141286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163639" y="1224255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163639" y="970339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1CB4A83E-1F18-BDC2-4E90-0AB978D49080}"/>
              </a:ext>
            </a:extLst>
          </p:cNvPr>
          <p:cNvGrpSpPr/>
          <p:nvPr/>
        </p:nvGrpSpPr>
        <p:grpSpPr>
          <a:xfrm>
            <a:off x="1163639" y="2605086"/>
            <a:ext cx="4733668" cy="748616"/>
            <a:chOff x="1163639" y="2633202"/>
            <a:chExt cx="4733668" cy="7486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DA0AF37-4B30-EB1D-6937-7730585960E9}"/>
                </a:ext>
              </a:extLst>
            </p:cNvPr>
            <p:cNvGrpSpPr/>
            <p:nvPr/>
          </p:nvGrpSpPr>
          <p:grpSpPr>
            <a:xfrm>
              <a:off x="1163639" y="2887118"/>
              <a:ext cx="4733668" cy="494700"/>
              <a:chOff x="1450975" y="722339"/>
              <a:chExt cx="4921415" cy="4947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D48AE2-FD2B-0F0F-C7B3-BFFDA484635F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921415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진입하면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자연적으로 소모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되고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소모되면 기록 모드가 종료됩니다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28E2C4-ACCE-622C-8FAA-B3517BD098DC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232093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초당 최대치의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C3A403-29DB-73AB-1A89-B70A135205F6}"/>
                </a:ext>
              </a:extLst>
            </p:cNvPr>
            <p:cNvSpPr txBox="1"/>
            <p:nvPr/>
          </p:nvSpPr>
          <p:spPr>
            <a:xfrm>
              <a:off x="1163639" y="2633202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43EC6BD-31A3-B59C-6AFA-B45CAC048D44}"/>
              </a:ext>
            </a:extLst>
          </p:cNvPr>
          <p:cNvGrpSpPr/>
          <p:nvPr/>
        </p:nvGrpSpPr>
        <p:grpSpPr>
          <a:xfrm>
            <a:off x="1163639" y="3677507"/>
            <a:ext cx="10406064" cy="3028093"/>
            <a:chOff x="1163639" y="3677507"/>
            <a:chExt cx="10406064" cy="3028093"/>
          </a:xfrm>
        </p:grpSpPr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A9880082-983A-4DDD-8BDB-08287E627E70}"/>
                </a:ext>
              </a:extLst>
            </p:cNvPr>
            <p:cNvGrpSpPr/>
            <p:nvPr/>
          </p:nvGrpSpPr>
          <p:grpSpPr>
            <a:xfrm>
              <a:off x="1163639" y="3677507"/>
              <a:ext cx="10406064" cy="3028093"/>
              <a:chOff x="1163639" y="3677507"/>
              <a:chExt cx="10406064" cy="3028093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163639" y="3909430"/>
                <a:ext cx="10406063" cy="279617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834FF6-1D2B-EB2E-394B-3B9270280874}"/>
                  </a:ext>
                </a:extLst>
              </p:cNvPr>
              <p:cNvGrpSpPr/>
              <p:nvPr/>
            </p:nvGrpSpPr>
            <p:grpSpPr>
              <a:xfrm>
                <a:off x="1163639" y="3909430"/>
                <a:ext cx="10406064" cy="2654395"/>
                <a:chOff x="1184537" y="3909430"/>
                <a:chExt cx="10406064" cy="2654395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184537" y="3909430"/>
                  <a:ext cx="3218400" cy="388800"/>
                  <a:chOff x="1450975" y="4016492"/>
                  <a:chExt cx="3217845" cy="3888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16492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95476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372201" y="3909430"/>
                  <a:ext cx="3218400" cy="388800"/>
                  <a:chOff x="8747143" y="4038360"/>
                  <a:chExt cx="3217845" cy="3888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38360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117344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778369" y="3909430"/>
                  <a:ext cx="3218400" cy="388800"/>
                  <a:chOff x="4863770" y="4016492"/>
                  <a:chExt cx="3497752" cy="3888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16492"/>
                    <a:ext cx="3497752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95476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6BBFE09-0C06-B8FC-628D-89D54E07F7E8}"/>
                    </a:ext>
                  </a:extLst>
                </p:cNvPr>
                <p:cNvGrpSpPr/>
                <p:nvPr/>
              </p:nvGrpSpPr>
              <p:grpSpPr>
                <a:xfrm>
                  <a:off x="4289112" y="4036706"/>
                  <a:ext cx="603082" cy="2527119"/>
                  <a:chOff x="4555549" y="4136024"/>
                  <a:chExt cx="603082" cy="2527119"/>
                </a:xfrm>
              </p:grpSpPr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1818E537-0622-CEAE-61EE-5F3C28AB5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57090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55549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A87E72-7C41-0BBA-B301-CD47395C6AEA}"/>
                    </a:ext>
                  </a:extLst>
                </p:cNvPr>
                <p:cNvGrpSpPr/>
                <p:nvPr/>
              </p:nvGrpSpPr>
              <p:grpSpPr>
                <a:xfrm>
                  <a:off x="7882944" y="4036706"/>
                  <a:ext cx="603082" cy="2527119"/>
                  <a:chOff x="8149381" y="4136024"/>
                  <a:chExt cx="603082" cy="2527119"/>
                </a:xfrm>
              </p:grpSpPr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FEF08111-6EE9-DE66-4809-221B09387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0922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149381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163639" y="3677507"/>
                <a:ext cx="10406062" cy="231923"/>
                <a:chOff x="1450976" y="3782229"/>
                <a:chExt cx="10406062" cy="231923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8"/>
                  <a:ext cx="234906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하늘에 떠있는 별 같은 느낌을 줍니다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6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게이지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1" y="4014152"/>
                  <a:ext cx="1007126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EA58ED-91E3-03A0-01C9-D2F9E60003DC}"/>
                </a:ext>
              </a:extLst>
            </p:cNvPr>
            <p:cNvGrpSpPr/>
            <p:nvPr/>
          </p:nvGrpSpPr>
          <p:grpSpPr>
            <a:xfrm>
              <a:off x="1394850" y="4609656"/>
              <a:ext cx="2797774" cy="1839169"/>
              <a:chOff x="1689268" y="4615579"/>
              <a:chExt cx="2797774" cy="183916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F2BCF7E-BE9D-F253-DC2D-90E103B383AA}"/>
                  </a:ext>
                </a:extLst>
              </p:cNvPr>
              <p:cNvGrpSpPr/>
              <p:nvPr/>
            </p:nvGrpSpPr>
            <p:grpSpPr>
              <a:xfrm>
                <a:off x="3880943" y="5381718"/>
                <a:ext cx="606099" cy="929176"/>
                <a:chOff x="3742942" y="5317565"/>
                <a:chExt cx="606099" cy="929176"/>
              </a:xfrm>
            </p:grpSpPr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A8D50A1D-77FB-5FF0-6845-A13768F4D223}"/>
                    </a:ext>
                  </a:extLst>
                </p:cNvPr>
                <p:cNvSpPr txBox="1"/>
                <p:nvPr/>
              </p:nvSpPr>
              <p:spPr>
                <a:xfrm>
                  <a:off x="3789510" y="5984040"/>
                  <a:ext cx="512961" cy="262701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회복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시계 방향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438" name="그룹 1437">
                  <a:extLst>
                    <a:ext uri="{FF2B5EF4-FFF2-40B4-BE49-F238E27FC236}">
                      <a16:creationId xmlns:a16="http://schemas.microsoft.com/office/drawing/2014/main" id="{1547AC7C-6870-6DB4-6B00-0F852FCA6251}"/>
                    </a:ext>
                  </a:extLst>
                </p:cNvPr>
                <p:cNvGrpSpPr/>
                <p:nvPr/>
              </p:nvGrpSpPr>
              <p:grpSpPr>
                <a:xfrm>
                  <a:off x="3742942" y="5317565"/>
                  <a:ext cx="606099" cy="651086"/>
                  <a:chOff x="3683821" y="2650810"/>
                  <a:chExt cx="783435" cy="841585"/>
                </a:xfrm>
              </p:grpSpPr>
              <p:sp>
                <p:nvSpPr>
                  <p:cNvPr id="1351" name="원호 1350">
                    <a:extLst>
                      <a:ext uri="{FF2B5EF4-FFF2-40B4-BE49-F238E27FC236}">
                        <a16:creationId xmlns:a16="http://schemas.microsoft.com/office/drawing/2014/main" id="{BBEE7E0D-6C6D-7E40-5266-B7457CCAEB2C}"/>
                      </a:ext>
                    </a:extLst>
                  </p:cNvPr>
                  <p:cNvSpPr/>
                  <p:nvPr/>
                </p:nvSpPr>
                <p:spPr>
                  <a:xfrm>
                    <a:off x="3733169" y="2650810"/>
                    <a:ext cx="704114" cy="571896"/>
                  </a:xfrm>
                  <a:prstGeom prst="arc">
                    <a:avLst>
                      <a:gd name="adj1" fmla="val 16200000"/>
                      <a:gd name="adj2" fmla="val 20189393"/>
                    </a:avLst>
                  </a:prstGeom>
                  <a:ln w="9525">
                    <a:solidFill>
                      <a:srgbClr val="FF0000"/>
                    </a:solidFill>
                    <a:tailEnd type="triangle" w="sm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69" name="그림 1068" descr="별, 원, 대칭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63D6E97-A158-F498-5B39-DBDD13A6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3821" y="2723325"/>
                    <a:ext cx="783435" cy="76907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1AD971-2994-2EA6-FA54-990563A60119}"/>
                  </a:ext>
                </a:extLst>
              </p:cNvPr>
              <p:cNvGrpSpPr/>
              <p:nvPr/>
            </p:nvGrpSpPr>
            <p:grpSpPr>
              <a:xfrm>
                <a:off x="1689268" y="4615579"/>
                <a:ext cx="2421036" cy="1839169"/>
                <a:chOff x="1689268" y="4615579"/>
                <a:chExt cx="2421036" cy="1839169"/>
              </a:xfrm>
            </p:grpSpPr>
            <p:pic>
              <p:nvPicPr>
                <p:cNvPr id="1071" name="그림 1070" descr="별, 원, 대칭, 천문학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D8547CE-5DC5-1738-89E8-B4C45E364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268" y="4983943"/>
                  <a:ext cx="1094717" cy="1073100"/>
                </a:xfrm>
                <a:prstGeom prst="rect">
                  <a:avLst/>
                </a:prstGeom>
              </p:spPr>
            </p:pic>
            <p:grpSp>
              <p:nvGrpSpPr>
                <p:cNvPr id="1362" name="그룹 1361">
                  <a:extLst>
                    <a:ext uri="{FF2B5EF4-FFF2-40B4-BE49-F238E27FC236}">
                      <a16:creationId xmlns:a16="http://schemas.microsoft.com/office/drawing/2014/main" id="{8C162D49-6B8E-B201-375A-FD1D0488A0AD}"/>
                    </a:ext>
                  </a:extLst>
                </p:cNvPr>
                <p:cNvGrpSpPr/>
                <p:nvPr/>
              </p:nvGrpSpPr>
              <p:grpSpPr>
                <a:xfrm>
                  <a:off x="1854035" y="4615579"/>
                  <a:ext cx="1395226" cy="564363"/>
                  <a:chOff x="2000266" y="4526578"/>
                  <a:chExt cx="1799233" cy="727782"/>
                </a:xfrm>
              </p:grpSpPr>
              <p:sp>
                <p:nvSpPr>
                  <p:cNvPr id="1368" name="TextBox 1367">
                    <a:extLst>
                      <a:ext uri="{FF2B5EF4-FFF2-40B4-BE49-F238E27FC236}">
                        <a16:creationId xmlns:a16="http://schemas.microsoft.com/office/drawing/2014/main" id="{5758FDFB-0C04-0456-D947-1587AD3EE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377917" y="4526578"/>
                    <a:ext cx="1421582" cy="27782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외곽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사슬 같은 느낌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372F75D5-10DE-8CF5-FD10-7CA2B0CE644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4665494"/>
                    <a:ext cx="377652" cy="588866"/>
                    <a:chOff x="2000266" y="4665494"/>
                    <a:chExt cx="377652" cy="58886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375" name="타원 1374">
                      <a:extLst>
                        <a:ext uri="{FF2B5EF4-FFF2-40B4-BE49-F238E27FC236}">
                          <a16:creationId xmlns:a16="http://schemas.microsoft.com/office/drawing/2014/main" id="{2D74EA74-30F5-1F90-66C6-648246A4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76" name="연결선: 꺾임 1375">
                      <a:extLst>
                        <a:ext uri="{FF2B5EF4-FFF2-40B4-BE49-F238E27FC236}">
                          <a16:creationId xmlns:a16="http://schemas.microsoft.com/office/drawing/2014/main" id="{98C0AD29-F637-AFB1-37DD-176F29373E46}"/>
                        </a:ext>
                      </a:extLst>
                    </p:cNvPr>
                    <p:cNvCxnSpPr>
                      <a:stCxn id="1375" idx="0"/>
                      <a:endCxn id="1368" idx="1"/>
                    </p:cNvCxnSpPr>
                    <p:nvPr/>
                  </p:nvCxnSpPr>
                  <p:spPr>
                    <a:xfrm rot="5400000" flipH="1" flipV="1">
                      <a:off x="1946886" y="4753693"/>
                      <a:ext cx="519231" cy="342833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1" name="그룹 1430">
                  <a:extLst>
                    <a:ext uri="{FF2B5EF4-FFF2-40B4-BE49-F238E27FC236}">
                      <a16:creationId xmlns:a16="http://schemas.microsoft.com/office/drawing/2014/main" id="{024D49DA-D2BE-95F3-7985-77F3EE2FAC37}"/>
                    </a:ext>
                  </a:extLst>
                </p:cNvPr>
                <p:cNvGrpSpPr/>
                <p:nvPr/>
              </p:nvGrpSpPr>
              <p:grpSpPr>
                <a:xfrm>
                  <a:off x="2503855" y="4901491"/>
                  <a:ext cx="1606449" cy="467850"/>
                  <a:chOff x="1832365" y="2219611"/>
                  <a:chExt cx="2071618" cy="603323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DA23F0E-7FDF-275B-7A52-EE8397F3D5B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834" y="2219611"/>
                    <a:ext cx="1562149" cy="486198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 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어둡게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0AD60292-3C22-794B-DB57-AA719A4046DE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462712"/>
                    <a:ext cx="509469" cy="360222"/>
                    <a:chOff x="2418506" y="5181243"/>
                    <a:chExt cx="509469" cy="36022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3B5C9960-8171-F4BA-E4DA-8E61BE13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69637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4" name="연결선: 꺾임 123">
                      <a:extLst>
                        <a:ext uri="{FF2B5EF4-FFF2-40B4-BE49-F238E27FC236}">
                          <a16:creationId xmlns:a16="http://schemas.microsoft.com/office/drawing/2014/main" id="{39B923A6-F89C-4115-1A27-F7020CE9626B}"/>
                        </a:ext>
                      </a:extLst>
                    </p:cNvPr>
                    <p:cNvCxnSpPr>
                      <a:cxnSpLocks/>
                      <a:stCxn id="122" idx="0"/>
                      <a:endCxn id="120" idx="1"/>
                    </p:cNvCxnSpPr>
                    <p:nvPr/>
                  </p:nvCxnSpPr>
                  <p:spPr>
                    <a:xfrm rot="5400000" flipH="1" flipV="1">
                      <a:off x="2545356" y="5089211"/>
                      <a:ext cx="290587" cy="47465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23547F25-C1EE-FD19-FFD7-2E0CB852A8DB}"/>
                    </a:ext>
                  </a:extLst>
                </p:cNvPr>
                <p:cNvGrpSpPr/>
                <p:nvPr/>
              </p:nvGrpSpPr>
              <p:grpSpPr>
                <a:xfrm>
                  <a:off x="1926805" y="5503693"/>
                  <a:ext cx="1282691" cy="951055"/>
                  <a:chOff x="2000266" y="5184724"/>
                  <a:chExt cx="1654111" cy="1226445"/>
                </a:xfrm>
              </p:grpSpPr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9BA57172-A13C-9567-746D-ACB49434EE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8402" y="5924970"/>
                    <a:ext cx="1125975" cy="48619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 모양 같은 나침반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01BFACB3-17A1-110B-528F-558CC96E31B4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5184724"/>
                    <a:ext cx="528136" cy="983346"/>
                    <a:chOff x="2000266" y="5184724"/>
                    <a:chExt cx="528136" cy="9833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82" name="타원 1081">
                      <a:extLst>
                        <a:ext uri="{FF2B5EF4-FFF2-40B4-BE49-F238E27FC236}">
                          <a16:creationId xmlns:a16="http://schemas.microsoft.com/office/drawing/2014/main" id="{F10A22F7-6BEB-CC5C-D88D-9D804794B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83" name="연결선: 꺾임 1082">
                      <a:extLst>
                        <a:ext uri="{FF2B5EF4-FFF2-40B4-BE49-F238E27FC236}">
                          <a16:creationId xmlns:a16="http://schemas.microsoft.com/office/drawing/2014/main" id="{44ECDF53-E922-577B-0960-EF0EC1BFD964}"/>
                        </a:ext>
                      </a:extLst>
                    </p:cNvPr>
                    <p:cNvCxnSpPr>
                      <a:cxnSpLocks/>
                      <a:stCxn id="1082" idx="4"/>
                      <a:endCxn id="1080" idx="1"/>
                    </p:cNvCxnSpPr>
                    <p:nvPr/>
                  </p:nvCxnSpPr>
                  <p:spPr>
                    <a:xfrm rot="16200000" flipH="1">
                      <a:off x="1824888" y="5464556"/>
                      <a:ext cx="913710" cy="49331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BD9771F-33B0-6FC3-D8A8-104CF12D76CD}"/>
                </a:ext>
              </a:extLst>
            </p:cNvPr>
            <p:cNvGrpSpPr/>
            <p:nvPr/>
          </p:nvGrpSpPr>
          <p:grpSpPr>
            <a:xfrm>
              <a:off x="8623815" y="4412830"/>
              <a:ext cx="2715172" cy="2029509"/>
              <a:chOff x="8890252" y="4418753"/>
              <a:chExt cx="2715172" cy="2029509"/>
            </a:xfrm>
          </p:grpSpPr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6AB9B2BD-9555-DFB7-B2FE-60AA14F66850}"/>
                  </a:ext>
                </a:extLst>
              </p:cNvPr>
              <p:cNvSpPr txBox="1"/>
              <p:nvPr/>
            </p:nvSpPr>
            <p:spPr>
              <a:xfrm>
                <a:off x="8928567" y="4418753"/>
                <a:ext cx="2638543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나침반에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가려져 있던 배경이 드러나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양상을 기록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있게 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E2457B-9D5B-DAB6-D934-5387D2FF4C59}"/>
                  </a:ext>
                </a:extLst>
              </p:cNvPr>
              <p:cNvGrpSpPr/>
              <p:nvPr/>
            </p:nvGrpSpPr>
            <p:grpSpPr>
              <a:xfrm>
                <a:off x="8890252" y="5021523"/>
                <a:ext cx="2715172" cy="1426739"/>
                <a:chOff x="8873030" y="4797551"/>
                <a:chExt cx="2715172" cy="1426739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64303C7-859A-85D4-F89C-52536C1B93EB}"/>
                    </a:ext>
                  </a:extLst>
                </p:cNvPr>
                <p:cNvGrpSpPr/>
                <p:nvPr/>
              </p:nvGrpSpPr>
              <p:grpSpPr>
                <a:xfrm>
                  <a:off x="10984959" y="5279725"/>
                  <a:ext cx="603243" cy="929176"/>
                  <a:chOff x="10984959" y="5279725"/>
                  <a:chExt cx="603243" cy="92917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5100744-051A-9AE4-F3F9-A5C0C6100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0099" y="5946200"/>
                    <a:ext cx="512961" cy="262701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소모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반시계 방향</a:t>
                    </a:r>
                    <a:endPara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0795BC3-BFA1-BB29-BEF1-791F2DCEC303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645970"/>
                    <a:chOff x="10795465" y="5569017"/>
                    <a:chExt cx="785919" cy="841585"/>
                  </a:xfrm>
                </p:grpSpPr>
                <p:grpSp>
                  <p:nvGrpSpPr>
                    <p:cNvPr id="1440" name="그룹 1439">
                      <a:extLst>
                        <a:ext uri="{FF2B5EF4-FFF2-40B4-BE49-F238E27FC236}">
                          <a16:creationId xmlns:a16="http://schemas.microsoft.com/office/drawing/2014/main" id="{6D2FDFD8-1FCE-2434-7DF9-E916EBA2B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465" y="5569017"/>
                      <a:ext cx="785919" cy="841585"/>
                      <a:chOff x="10786113" y="2650810"/>
                      <a:chExt cx="785919" cy="841585"/>
                    </a:xfrm>
                  </p:grpSpPr>
                  <p:pic>
                    <p:nvPicPr>
                      <p:cNvPr id="1436" name="그림 1435" descr="원, 행성, 다채로움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1DF47A2-476D-76D0-F385-6CA72B4075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86113" y="2721995"/>
                        <a:ext cx="785919" cy="770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37" name="원호 1436">
                        <a:extLst>
                          <a:ext uri="{FF2B5EF4-FFF2-40B4-BE49-F238E27FC236}">
                            <a16:creationId xmlns:a16="http://schemas.microsoft.com/office/drawing/2014/main" id="{BE64895C-5C29-331F-6FD7-D81CC6DC75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796950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" name="별: 꼭짓점 4개 11">
                      <a:extLst>
                        <a:ext uri="{FF2B5EF4-FFF2-40B4-BE49-F238E27FC236}">
                          <a16:creationId xmlns:a16="http://schemas.microsoft.com/office/drawing/2014/main" id="{757FEC63-3843-AE0C-4B95-C03CC62E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7371" y="6200876"/>
                      <a:ext cx="202106" cy="20210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A9B2CAF-C773-1800-CBCF-71A110E5AF5E}"/>
                    </a:ext>
                  </a:extLst>
                </p:cNvPr>
                <p:cNvGrpSpPr/>
                <p:nvPr/>
              </p:nvGrpSpPr>
              <p:grpSpPr>
                <a:xfrm>
                  <a:off x="8873030" y="4797551"/>
                  <a:ext cx="2161710" cy="1426739"/>
                  <a:chOff x="8913746" y="4765464"/>
                  <a:chExt cx="2824067" cy="186389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EFDAE46-189C-FDFF-8C50-F4A975BCF96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13746" y="4809581"/>
                    <a:chExt cx="1406235" cy="1382400"/>
                  </a:xfrm>
                </p:grpSpPr>
                <p:grpSp>
                  <p:nvGrpSpPr>
                    <p:cNvPr id="1444" name="그룹 1443">
                      <a:extLst>
                        <a:ext uri="{FF2B5EF4-FFF2-40B4-BE49-F238E27FC236}">
                          <a16:creationId xmlns:a16="http://schemas.microsoft.com/office/drawing/2014/main" id="{B598687F-3A0B-3B94-CCFC-62FB07B01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04394" y="1891374"/>
                      <a:chExt cx="1406235" cy="1382400"/>
                    </a:xfrm>
                  </p:grpSpPr>
                  <p:pic>
                    <p:nvPicPr>
                      <p:cNvPr id="1443" name="그림 144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3584F1B-1717-570C-0898-F6A5E0B97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04394" y="1891374"/>
                        <a:ext cx="1406235" cy="1382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9FCAD9FE-B87F-C54B-5F9C-74FF1CF346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61798" y="2293398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114" name="그룹 113">
                          <a:extLst>
                            <a:ext uri="{FF2B5EF4-FFF2-40B4-BE49-F238E27FC236}">
                              <a16:creationId xmlns:a16="http://schemas.microsoft.com/office/drawing/2014/main" id="{D611B994-9EF7-8FEE-FB3A-78A7B4448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18" name="Picture 16">
                            <a:extLst>
                              <a:ext uri="{FF2B5EF4-FFF2-40B4-BE49-F238E27FC236}">
                                <a16:creationId xmlns:a16="http://schemas.microsoft.com/office/drawing/2014/main" id="{2E373822-6F1E-7A8E-5276-535A2D2B9A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6">
                            <a:extLst>
                              <a:ext uri="{FF2B5EF4-FFF2-40B4-BE49-F238E27FC236}">
                                <a16:creationId xmlns:a16="http://schemas.microsoft.com/office/drawing/2014/main" id="{A1D5AB2C-3FF2-8E83-4451-1866D19BC9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15" name="그룹 114">
                          <a:extLst>
                            <a:ext uri="{FF2B5EF4-FFF2-40B4-BE49-F238E27FC236}">
                              <a16:creationId xmlns:a16="http://schemas.microsoft.com/office/drawing/2014/main" id="{AF7F81CB-1BC0-BC42-9F7F-252B23ADC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16" name="Picture 16">
                            <a:extLst>
                              <a:ext uri="{FF2B5EF4-FFF2-40B4-BE49-F238E27FC236}">
                                <a16:creationId xmlns:a16="http://schemas.microsoft.com/office/drawing/2014/main" id="{32F5716A-547E-0901-5DF2-E4DCCC821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7" name="Picture 16">
                            <a:extLst>
                              <a:ext uri="{FF2B5EF4-FFF2-40B4-BE49-F238E27FC236}">
                                <a16:creationId xmlns:a16="http://schemas.microsoft.com/office/drawing/2014/main" id="{3F480539-D516-2B32-445A-3429186655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11" name="별: 꼭짓점 4개 10">
                      <a:extLst>
                        <a:ext uri="{FF2B5EF4-FFF2-40B4-BE49-F238E27FC236}">
                          <a16:creationId xmlns:a16="http://schemas.microsoft.com/office/drawing/2014/main" id="{806A4176-7599-A767-6326-465D6CD34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9012" y="5867950"/>
                      <a:ext cx="289186" cy="28918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446" name="그룹 1445">
                    <a:extLst>
                      <a:ext uri="{FF2B5EF4-FFF2-40B4-BE49-F238E27FC236}">
                        <a16:creationId xmlns:a16="http://schemas.microsoft.com/office/drawing/2014/main" id="{F4663A80-B9B7-6FF4-D61D-BF14606913F8}"/>
                      </a:ext>
                    </a:extLst>
                  </p:cNvPr>
                  <p:cNvGrpSpPr/>
                  <p:nvPr/>
                </p:nvGrpSpPr>
                <p:grpSpPr>
                  <a:xfrm>
                    <a:off x="9330533" y="5614339"/>
                    <a:ext cx="1247463" cy="1015023"/>
                    <a:chOff x="9211878" y="4221741"/>
                    <a:chExt cx="1247463" cy="1015023"/>
                  </a:xfrm>
                </p:grpSpPr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A75A354-8C41-8B05-3123-1A38FC614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7347" y="4864840"/>
                      <a:ext cx="991994" cy="3719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23C6974-8317-FD4D-49F5-EE7DFD0F5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11878" y="4221741"/>
                      <a:ext cx="255469" cy="829061"/>
                      <a:chOff x="9369114" y="7174949"/>
                      <a:chExt cx="255469" cy="829061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EC506DD-393C-4130-DA59-B117E21DC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9114" y="717494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3" name="연결선: 꺾임 112">
                        <a:extLst>
                          <a:ext uri="{FF2B5EF4-FFF2-40B4-BE49-F238E27FC236}">
                            <a16:creationId xmlns:a16="http://schemas.microsoft.com/office/drawing/2014/main" id="{62F0CCDB-9F24-6EF7-429C-ADB425B35551}"/>
                          </a:ext>
                        </a:extLst>
                      </p:cNvPr>
                      <p:cNvCxnSpPr>
                        <a:cxnSpLocks/>
                        <a:stCxn id="112" idx="4"/>
                        <a:endCxn id="109" idx="1"/>
                      </p:cNvCxnSpPr>
                      <p:nvPr/>
                    </p:nvCxnSpPr>
                    <p:spPr>
                      <a:xfrm rot="16200000" flipH="1">
                        <a:off x="9136318" y="7515746"/>
                        <a:ext cx="757061" cy="21946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52" name="그룹 1451">
                    <a:extLst>
                      <a:ext uri="{FF2B5EF4-FFF2-40B4-BE49-F238E27FC236}">
                        <a16:creationId xmlns:a16="http://schemas.microsoft.com/office/drawing/2014/main" id="{92DC57EB-244B-9B94-7F70-82D32C288F1A}"/>
                      </a:ext>
                    </a:extLst>
                  </p:cNvPr>
                  <p:cNvGrpSpPr/>
                  <p:nvPr/>
                </p:nvGrpSpPr>
                <p:grpSpPr>
                  <a:xfrm>
                    <a:off x="9783324" y="4765464"/>
                    <a:ext cx="1954489" cy="492548"/>
                    <a:chOff x="1832365" y="2400275"/>
                    <a:chExt cx="1954489" cy="492548"/>
                  </a:xfrm>
                </p:grpSpPr>
                <p:sp>
                  <p:nvSpPr>
                    <p:cNvPr id="1453" name="TextBox 1452">
                      <a:extLst>
                        <a:ext uri="{FF2B5EF4-FFF2-40B4-BE49-F238E27FC236}">
                          <a16:creationId xmlns:a16="http://schemas.microsoft.com/office/drawing/2014/main" id="{8C904713-580A-82DC-EBF6-A3B6292DC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9484" y="2400275"/>
                      <a:ext cx="1467370" cy="492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밝게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454" name="그룹 1453">
                      <a:extLst>
                        <a:ext uri="{FF2B5EF4-FFF2-40B4-BE49-F238E27FC236}">
                          <a16:creationId xmlns:a16="http://schemas.microsoft.com/office/drawing/2014/main" id="{5B5B53F0-7686-032B-5D9E-DF328C746A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646551"/>
                      <a:ext cx="487119" cy="178747"/>
                      <a:chOff x="2418506" y="5365082"/>
                      <a:chExt cx="487119" cy="178747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455" name="타원 1454">
                        <a:extLst>
                          <a:ext uri="{FF2B5EF4-FFF2-40B4-BE49-F238E27FC236}">
                            <a16:creationId xmlns:a16="http://schemas.microsoft.com/office/drawing/2014/main" id="{BE87AD36-12B0-19FA-52CC-2217EF5F6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456" name="연결선: 꺾임 1455">
                        <a:extLst>
                          <a:ext uri="{FF2B5EF4-FFF2-40B4-BE49-F238E27FC236}">
                            <a16:creationId xmlns:a16="http://schemas.microsoft.com/office/drawing/2014/main" id="{E464DD5A-2682-7AD1-0939-E9409132A1A7}"/>
                          </a:ext>
                        </a:extLst>
                      </p:cNvPr>
                      <p:cNvCxnSpPr>
                        <a:cxnSpLocks/>
                        <a:stCxn id="1455" idx="0"/>
                        <a:endCxn id="1453" idx="1"/>
                      </p:cNvCxnSpPr>
                      <p:nvPr/>
                    </p:nvCxnSpPr>
                    <p:spPr>
                      <a:xfrm rot="5400000" flipH="1" flipV="1">
                        <a:off x="2626691" y="5192897"/>
                        <a:ext cx="106750" cy="45111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B6D86B-990E-653E-75D5-25E3B1EC15AC}"/>
                </a:ext>
              </a:extLst>
            </p:cNvPr>
            <p:cNvGrpSpPr/>
            <p:nvPr/>
          </p:nvGrpSpPr>
          <p:grpSpPr>
            <a:xfrm>
              <a:off x="5055473" y="4412830"/>
              <a:ext cx="2664191" cy="2014119"/>
              <a:chOff x="5321910" y="4418753"/>
              <a:chExt cx="2664191" cy="201411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E4B1CE-CD5A-EF42-0CB8-C0DF64154B62}"/>
                  </a:ext>
                </a:extLst>
              </p:cNvPr>
              <p:cNvSpPr txBox="1"/>
              <p:nvPr/>
            </p:nvSpPr>
            <p:spPr>
              <a:xfrm>
                <a:off x="5321910" y="4418753"/>
                <a:ext cx="2664191" cy="37702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외곽 부분이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여러 겹의 고리로 분리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되어 한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바퀴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배경이 점차 밝아지며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내부의 나침반이 흐릿해 집니다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1E24B2C-4805-DD64-101F-C16C70D6AA78}"/>
                  </a:ext>
                </a:extLst>
              </p:cNvPr>
              <p:cNvGrpSpPr/>
              <p:nvPr/>
            </p:nvGrpSpPr>
            <p:grpSpPr>
              <a:xfrm>
                <a:off x="5329497" y="5013180"/>
                <a:ext cx="2649018" cy="1419692"/>
                <a:chOff x="5129941" y="4899660"/>
                <a:chExt cx="3178204" cy="17033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F5B36C7-8AD8-FF24-B19C-D4B510C3732C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412473"/>
                  <a:chOff x="5129941" y="5190487"/>
                  <a:chExt cx="1179244" cy="1412473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7952BB-2753-C2FB-9D9A-7D18A3921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448" y="6418330"/>
                    <a:ext cx="946229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테두리 분리 후 회전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471" name="그룹 1470">
                    <a:extLst>
                      <a:ext uri="{FF2B5EF4-FFF2-40B4-BE49-F238E27FC236}">
                        <a16:creationId xmlns:a16="http://schemas.microsoft.com/office/drawing/2014/main" id="{66AEE5A2-CE1E-FBE5-B3C2-9AF106E09C71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179241"/>
                    <a:chOff x="5122407" y="2272280"/>
                    <a:chExt cx="1179244" cy="1179241"/>
                  </a:xfrm>
                </p:grpSpPr>
                <p:grpSp>
                  <p:nvGrpSpPr>
                    <p:cNvPr id="1470" name="그룹 1469">
                      <a:extLst>
                        <a:ext uri="{FF2B5EF4-FFF2-40B4-BE49-F238E27FC236}">
                          <a16:creationId xmlns:a16="http://schemas.microsoft.com/office/drawing/2014/main" id="{4A1D6155-5E70-D5C4-BA7B-F17CBCBB43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44" cy="1179241"/>
                      <a:chOff x="5122407" y="2272280"/>
                      <a:chExt cx="1179244" cy="1179241"/>
                    </a:xfrm>
                  </p:grpSpPr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E2EB004-0170-0990-98D1-C81774B96243}"/>
                          </a:ext>
                        </a:extLst>
                      </p:cNvPr>
                      <p:cNvCxnSpPr>
                        <a:cxnSpLocks/>
                        <a:stCxn id="92" idx="1"/>
                        <a:endCxn id="92" idx="5"/>
                      </p:cNvCxnSpPr>
                      <p:nvPr/>
                    </p:nvCxnSpPr>
                    <p:spPr>
                      <a:xfrm>
                        <a:off x="5295109" y="2444976"/>
                        <a:ext cx="833846" cy="83384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직선 연결선 88">
                        <a:extLst>
                          <a:ext uri="{FF2B5EF4-FFF2-40B4-BE49-F238E27FC236}">
                            <a16:creationId xmlns:a16="http://schemas.microsoft.com/office/drawing/2014/main" id="{E7A3F79A-B516-FDB1-62AB-790CFF17AE2A}"/>
                          </a:ext>
                        </a:extLst>
                      </p:cNvPr>
                      <p:cNvCxnSpPr>
                        <a:cxnSpLocks/>
                        <a:stCxn id="92" idx="0"/>
                        <a:endCxn id="92" idx="4"/>
                      </p:cNvCxnSpPr>
                      <p:nvPr/>
                    </p:nvCxnSpPr>
                    <p:spPr>
                      <a:xfrm>
                        <a:off x="5712033" y="2272280"/>
                        <a:ext cx="0" cy="1179241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직선 연결선 89">
                        <a:extLst>
                          <a:ext uri="{FF2B5EF4-FFF2-40B4-BE49-F238E27FC236}">
                            <a16:creationId xmlns:a16="http://schemas.microsoft.com/office/drawing/2014/main" id="{89962153-9C40-F1AC-AD96-38AC86D38DDD}"/>
                          </a:ext>
                        </a:extLst>
                      </p:cNvPr>
                      <p:cNvCxnSpPr>
                        <a:cxnSpLocks/>
                        <a:stCxn id="92" idx="2"/>
                        <a:endCxn id="92" idx="6"/>
                      </p:cNvCxnSpPr>
                      <p:nvPr/>
                    </p:nvCxnSpPr>
                    <p:spPr>
                      <a:xfrm>
                        <a:off x="5122413" y="2861901"/>
                        <a:ext cx="1179238" cy="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928CB59B-9188-8D6A-80F2-58F687F52B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38" cy="1179241"/>
                        <a:chOff x="7282859" y="1893407"/>
                        <a:chExt cx="623099" cy="623100"/>
                      </a:xfrm>
                    </p:grpSpPr>
                    <p:sp>
                      <p:nvSpPr>
                        <p:cNvPr id="92" name="타원 91">
                          <a:extLst>
                            <a:ext uri="{FF2B5EF4-FFF2-40B4-BE49-F238E27FC236}">
                              <a16:creationId xmlns:a16="http://schemas.microsoft.com/office/drawing/2014/main" id="{5C13A441-645E-C670-BC7D-8A0CE63F5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2859" y="1893407"/>
                          <a:ext cx="623099" cy="623100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93" name="타원 92">
                          <a:extLst>
                            <a:ext uri="{FF2B5EF4-FFF2-40B4-BE49-F238E27FC236}">
                              <a16:creationId xmlns:a16="http://schemas.microsoft.com/office/drawing/2014/main" id="{D244039E-066F-A3CF-1607-1A79E612BB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5563" y="1976109"/>
                          <a:ext cx="457696" cy="457697"/>
                        </a:xfrm>
                        <a:prstGeom prst="ellipse">
                          <a:avLst/>
                        </a:prstGeom>
                        <a:blipFill>
                          <a:blip r:embed="rId1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4">
                                    <a14:imgEffect>
                                      <a14:brightnessContrast bright="-2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a:blipFill>
                        <a:ln w="28575"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pic>
                  <p:nvPicPr>
                    <p:cNvPr id="1469" name="그림 1468" descr="별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983024D7-C7B8-480C-C3FD-287D2CBD9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 amt="68000"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463" t="15646" r="12026" b="14640"/>
                    <a:stretch/>
                  </p:blipFill>
                  <p:spPr>
                    <a:xfrm>
                      <a:off x="5172592" y="2317622"/>
                      <a:ext cx="1095754" cy="1098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원호 86">
                      <a:extLst>
                        <a:ext uri="{FF2B5EF4-FFF2-40B4-BE49-F238E27FC236}">
                          <a16:creationId xmlns:a16="http://schemas.microsoft.com/office/drawing/2014/main" id="{2B351C45-4488-FB2D-1B1C-33CDD7D78A80}"/>
                        </a:ext>
                      </a:extLst>
                    </p:cNvPr>
                    <p:cNvSpPr/>
                    <p:nvPr/>
                  </p:nvSpPr>
                  <p:spPr>
                    <a:xfrm rot="2224982">
                      <a:off x="5318341" y="2393940"/>
                      <a:ext cx="941765" cy="805620"/>
                    </a:xfrm>
                    <a:prstGeom prst="arc">
                      <a:avLst>
                        <a:gd name="adj1" fmla="val 1279510"/>
                        <a:gd name="adj2" fmla="val 10689937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원호 83">
                      <a:extLst>
                        <a:ext uri="{FF2B5EF4-FFF2-40B4-BE49-F238E27FC236}">
                          <a16:creationId xmlns:a16="http://schemas.microsoft.com/office/drawing/2014/main" id="{2F421503-AA10-82B5-84DC-29060CF848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40013" y="2434564"/>
                      <a:ext cx="989883" cy="866203"/>
                    </a:xfrm>
                    <a:prstGeom prst="arc">
                      <a:avLst>
                        <a:gd name="adj1" fmla="val 6641"/>
                        <a:gd name="adj2" fmla="val 10753994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원호 84">
                      <a:extLst>
                        <a:ext uri="{FF2B5EF4-FFF2-40B4-BE49-F238E27FC236}">
                          <a16:creationId xmlns:a16="http://schemas.microsoft.com/office/drawing/2014/main" id="{756D9115-954C-65C1-F38C-0EDA16B25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697" y="2372725"/>
                      <a:ext cx="1078552" cy="866204"/>
                    </a:xfrm>
                    <a:prstGeom prst="arc">
                      <a:avLst>
                        <a:gd name="adj1" fmla="val 21471415"/>
                        <a:gd name="adj2" fmla="val 10984499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254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D066C25-A28D-69AE-936E-62E20D74E618}"/>
                    </a:ext>
                  </a:extLst>
                </p:cNvPr>
                <p:cNvGrpSpPr/>
                <p:nvPr/>
              </p:nvGrpSpPr>
              <p:grpSpPr>
                <a:xfrm>
                  <a:off x="6741875" y="4899660"/>
                  <a:ext cx="1566270" cy="1703300"/>
                  <a:chOff x="6733368" y="4899660"/>
                  <a:chExt cx="1566270" cy="17033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543FC86-F383-10F8-9731-41F912E87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68" y="6418330"/>
                    <a:ext cx="1280871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탈 것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조율의 </a:t>
                    </a:r>
                    <a:r>
                      <a:rPr lang="ko-KR" altLang="en-US" sz="7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울림쇠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]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A4BDB502-9E53-7019-0B7D-3780FAD073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14" t="17828" r="4997" b="19789"/>
                  <a:stretch/>
                </p:blipFill>
                <p:spPr bwMode="auto">
                  <a:xfrm>
                    <a:off x="6733368" y="4899660"/>
                    <a:ext cx="1566270" cy="1498643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0AD102-2A3A-D309-243D-156B6C30893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B8DDC-9F2D-637A-6912-699BA3F7D517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6C1EE-5E87-93BC-7CFA-F56BC3F3FDF5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5608F-F961-4383-E564-8DE009A6BDB8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163639" y="541285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7532160" y="1191341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5330C-4D84-CF21-278F-73656542CF6E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646CE-BF18-CD2A-D97E-15F9E02EB731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D33EE-13CB-3392-EEF7-B89D949B51D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EAD74-7E01-205B-970F-DD852436699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3A358-F5F0-40A2-F80A-A33BEBD078D0}"/>
              </a:ext>
            </a:extLst>
          </p:cNvPr>
          <p:cNvSpPr>
            <a:spLocks/>
          </p:cNvSpPr>
          <p:nvPr/>
        </p:nvSpPr>
        <p:spPr>
          <a:xfrm>
            <a:off x="929639" y="149958"/>
            <a:ext cx="11262361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5128C-E93D-50EA-C4DD-8AA6F90A472F}"/>
              </a:ext>
            </a:extLst>
          </p:cNvPr>
          <p:cNvSpPr txBox="1"/>
          <p:nvPr/>
        </p:nvSpPr>
        <p:spPr>
          <a:xfrm>
            <a:off x="1163639" y="192186"/>
            <a:ext cx="976229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163639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581543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C1564-E56C-F5F3-AFF3-7B79D3592DE6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CE986-2A59-83E5-393B-921ED03C907F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F6052-0D98-2E17-90C0-2D19BA48CAD7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430665-9809-67CD-1432-558FE151A8B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D191-E2F7-01EA-C161-54A93381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D2C67BC-C15A-98A2-2E4F-0B055A8DAF94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0AA3A-9E95-DB40-1F8F-0BF7EC476C4D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AE57486-B8E1-30E3-56B2-540C0BABA129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17B327F-6BB8-5D5E-96BB-AAB3557629A5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AF82FD74-FEE1-878B-73FC-5909BA48C9D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3D22493F-7DAF-F3EB-45E4-AC49377943BF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75F79A9-798C-A281-C8C0-19C9948DFD4B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CDA7FCDB-E79F-AD0D-CF98-65067AC753F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D0D423FD-EE68-B65E-62E9-B2D15790C123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51ACE42-1A20-7F5B-D39D-42286F1C3A8B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A369E8E-261C-4603-1BBF-19A35E58C8F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FF28836-5B01-4B9F-F2BA-5F54B8DA386C}"/>
              </a:ext>
            </a:extLst>
          </p:cNvPr>
          <p:cNvSpPr txBox="1"/>
          <p:nvPr/>
        </p:nvSpPr>
        <p:spPr>
          <a:xfrm>
            <a:off x="1163639" y="1034283"/>
            <a:ext cx="52722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패시브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AB6CC82-55FC-549F-60BA-EA8B5E196337}"/>
              </a:ext>
            </a:extLst>
          </p:cNvPr>
          <p:cNvGrpSpPr/>
          <p:nvPr/>
        </p:nvGrpSpPr>
        <p:grpSpPr>
          <a:xfrm>
            <a:off x="1163639" y="1647649"/>
            <a:ext cx="4647066" cy="4890645"/>
            <a:chOff x="1450975" y="1647649"/>
            <a:chExt cx="4647066" cy="489064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419C9F4-97FC-1CCA-5A22-52909BA08AB6}"/>
                </a:ext>
              </a:extLst>
            </p:cNvPr>
            <p:cNvSpPr/>
            <p:nvPr/>
          </p:nvSpPr>
          <p:spPr>
            <a:xfrm>
              <a:off x="1450975" y="1879027"/>
              <a:ext cx="4647066" cy="4659267"/>
            </a:xfrm>
            <a:prstGeom prst="rect">
              <a:avLst/>
            </a:prstGeom>
            <a:solidFill>
              <a:srgbClr val="1C1E22"/>
            </a:solidFill>
            <a:ln w="12700">
              <a:solidFill>
                <a:srgbClr val="1C1E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1391E74-E5DB-AE88-B45B-4E06F611A517}"/>
                </a:ext>
              </a:extLst>
            </p:cNvPr>
            <p:cNvGrpSpPr/>
            <p:nvPr/>
          </p:nvGrpSpPr>
          <p:grpSpPr>
            <a:xfrm>
              <a:off x="1450975" y="1879027"/>
              <a:ext cx="4647064" cy="388800"/>
              <a:chOff x="1439025" y="1395560"/>
              <a:chExt cx="4647064" cy="388800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FFFE5E3-2824-344E-B325-1A0F37665944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7064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DD1719C-292F-64D1-567C-87FC2C3C117B}"/>
                  </a:ext>
                </a:extLst>
              </p:cNvPr>
              <p:cNvSpPr txBox="1"/>
              <p:nvPr/>
            </p:nvSpPr>
            <p:spPr>
              <a:xfrm>
                <a:off x="2091426" y="1474544"/>
                <a:ext cx="334226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스킬과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아이덴티티를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따라 다르게 운용</a:t>
                </a:r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하며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전략적인 전투</a:t>
                </a:r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B2041F8-27BE-2A33-6422-C2309E6E8BE6}"/>
                </a:ext>
              </a:extLst>
            </p:cNvPr>
            <p:cNvGrpSpPr/>
            <p:nvPr/>
          </p:nvGrpSpPr>
          <p:grpSpPr>
            <a:xfrm>
              <a:off x="1450975" y="1647649"/>
              <a:ext cx="4035188" cy="231923"/>
              <a:chOff x="1460890" y="1092616"/>
              <a:chExt cx="40351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498E553-BC4A-633A-BB68-28559162294F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 극대화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CADD770-A2D8-C3DB-9819-8017A47ECE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FA57CAF-BED0-80B2-D058-082FCAB6ED81}"/>
              </a:ext>
            </a:extLst>
          </p:cNvPr>
          <p:cNvGrpSpPr/>
          <p:nvPr/>
        </p:nvGrpSpPr>
        <p:grpSpPr>
          <a:xfrm>
            <a:off x="1305446" y="2419231"/>
            <a:ext cx="4363453" cy="633506"/>
            <a:chOff x="1604527" y="2036626"/>
            <a:chExt cx="4363453" cy="63350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B195A21-DEB8-570B-BD75-8F566AC40AA2}"/>
                </a:ext>
              </a:extLst>
            </p:cNvPr>
            <p:cNvSpPr txBox="1"/>
            <p:nvPr/>
          </p:nvSpPr>
          <p:spPr>
            <a:xfrm>
              <a:off x="1604527" y="2267458"/>
              <a:ext cx="4363453" cy="402674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스킬이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/ ‘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/ ‘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세가지로 분리됩니다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양상에 따라 다른 클러스터 스킬이 활성화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됩니다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614945A-8EAD-7DED-E372-C17819DE7B8F}"/>
                </a:ext>
              </a:extLst>
            </p:cNvPr>
            <p:cNvSpPr txBox="1"/>
            <p:nvPr/>
          </p:nvSpPr>
          <p:spPr>
            <a:xfrm>
              <a:off x="1604527" y="2036626"/>
              <a:ext cx="91852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패시브 효과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C24EE1B-496C-D170-5F95-E9D298360864}"/>
              </a:ext>
            </a:extLst>
          </p:cNvPr>
          <p:cNvGrpSpPr/>
          <p:nvPr/>
        </p:nvGrpSpPr>
        <p:grpSpPr>
          <a:xfrm>
            <a:off x="1305446" y="3348402"/>
            <a:ext cx="4363453" cy="1007968"/>
            <a:chOff x="1604527" y="2712306"/>
            <a:chExt cx="4363453" cy="100796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00991A-BF65-5510-2D87-26F6D0E784D3}"/>
                </a:ext>
              </a:extLst>
            </p:cNvPr>
            <p:cNvSpPr txBox="1"/>
            <p:nvPr/>
          </p:nvSpPr>
          <p:spPr>
            <a:xfrm>
              <a:off x="1604527" y="2943138"/>
              <a:ext cx="4363453" cy="77713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 상태의 게이지가 변화합니다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활용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하며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전략적인 전투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할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더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자주 활용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채용하는 스킬에 따라 아이덴티티의 활용 방법이 달라집니다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DA8674-E1A1-A6E2-9E8C-020EEAE18FFF}"/>
                </a:ext>
              </a:extLst>
            </p:cNvPr>
            <p:cNvSpPr txBox="1"/>
            <p:nvPr/>
          </p:nvSpPr>
          <p:spPr>
            <a:xfrm>
              <a:off x="1604527" y="2712306"/>
              <a:ext cx="2406108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연계형 패시브 효과들을 습득한 아스트로맨서는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0909F6-7E4E-052E-CD47-7F8511F2391B}"/>
              </a:ext>
            </a:extLst>
          </p:cNvPr>
          <p:cNvGrpSpPr/>
          <p:nvPr/>
        </p:nvGrpSpPr>
        <p:grpSpPr>
          <a:xfrm>
            <a:off x="1609732" y="4622968"/>
            <a:ext cx="3772606" cy="1767631"/>
            <a:chOff x="1609732" y="4622968"/>
            <a:chExt cx="3772606" cy="176763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00EFC81-F092-01DB-4FE0-974BCB9D7A74}"/>
                </a:ext>
              </a:extLst>
            </p:cNvPr>
            <p:cNvGrpSpPr/>
            <p:nvPr/>
          </p:nvGrpSpPr>
          <p:grpSpPr>
            <a:xfrm>
              <a:off x="1609732" y="4673102"/>
              <a:ext cx="1414211" cy="1584127"/>
              <a:chOff x="4122156" y="4397105"/>
              <a:chExt cx="1414211" cy="158412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82DF6C0-C10F-51D8-C1BD-5DB089D890BF}"/>
                  </a:ext>
                </a:extLst>
              </p:cNvPr>
              <p:cNvSpPr txBox="1"/>
              <p:nvPr/>
            </p:nvSpPr>
            <p:spPr>
              <a:xfrm>
                <a:off x="4461865" y="5781177"/>
                <a:ext cx="766235" cy="20005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클러스터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분리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8B965EAE-6FE3-48F1-0C6A-C4907ABD4C86}"/>
                  </a:ext>
                </a:extLst>
              </p:cNvPr>
              <p:cNvGrpSpPr/>
              <p:nvPr/>
            </p:nvGrpSpPr>
            <p:grpSpPr>
              <a:xfrm>
                <a:off x="4122156" y="4397105"/>
                <a:ext cx="1414211" cy="1382684"/>
                <a:chOff x="4544656" y="4728148"/>
                <a:chExt cx="1263555" cy="1235386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486C3FEE-5DB1-0E95-9277-CBA21FADD075}"/>
                    </a:ext>
                  </a:extLst>
                </p:cNvPr>
                <p:cNvGrpSpPr/>
                <p:nvPr/>
              </p:nvGrpSpPr>
              <p:grpSpPr>
                <a:xfrm>
                  <a:off x="4544656" y="5160487"/>
                  <a:ext cx="370707" cy="370708"/>
                  <a:chOff x="4589673" y="5160487"/>
                  <a:chExt cx="370707" cy="370708"/>
                </a:xfrm>
              </p:grpSpPr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C3D0A070-900B-BAC5-59B1-0D926119651C}"/>
                      </a:ext>
                    </a:extLst>
                  </p:cNvPr>
                  <p:cNvGrpSpPr/>
                  <p:nvPr/>
                </p:nvGrpSpPr>
                <p:grpSpPr>
                  <a:xfrm>
                    <a:off x="4589673" y="5160487"/>
                    <a:ext cx="370707" cy="370708"/>
                    <a:chOff x="3100561" y="2391424"/>
                    <a:chExt cx="432000" cy="432000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1A14823-827D-AF4E-743C-DCC63411D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68" name="그림 67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1B703-23A6-BACE-84FA-981B0CD3F8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188E52A-3188-0204-7006-2FC9CE7E8CAF}"/>
                      </a:ext>
                    </a:extLst>
                  </p:cNvPr>
                  <p:cNvSpPr txBox="1"/>
                  <p:nvPr/>
                </p:nvSpPr>
                <p:spPr>
                  <a:xfrm>
                    <a:off x="4621138" y="5291980"/>
                    <a:ext cx="307777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</a:t>
                    </a:r>
                    <a:endParaRPr lang="en-US" altLang="ko-KR" sz="7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76" name="그룹 175">
                  <a:extLst>
                    <a:ext uri="{FF2B5EF4-FFF2-40B4-BE49-F238E27FC236}">
                      <a16:creationId xmlns:a16="http://schemas.microsoft.com/office/drawing/2014/main" id="{A9581A54-632A-F802-59C0-2C9E0D565F4F}"/>
                    </a:ext>
                  </a:extLst>
                </p:cNvPr>
                <p:cNvGrpSpPr/>
                <p:nvPr/>
              </p:nvGrpSpPr>
              <p:grpSpPr>
                <a:xfrm>
                  <a:off x="5337005" y="4728148"/>
                  <a:ext cx="471206" cy="1235386"/>
                  <a:chOff x="5337005" y="4728148"/>
                  <a:chExt cx="471206" cy="1235386"/>
                </a:xfrm>
              </p:grpSpPr>
              <p:grpSp>
                <p:nvGrpSpPr>
                  <p:cNvPr id="175" name="그룹 174">
                    <a:extLst>
                      <a:ext uri="{FF2B5EF4-FFF2-40B4-BE49-F238E27FC236}">
                        <a16:creationId xmlns:a16="http://schemas.microsoft.com/office/drawing/2014/main" id="{F4802A22-29B7-E7A2-DD32-BE8D1842BA2E}"/>
                      </a:ext>
                    </a:extLst>
                  </p:cNvPr>
                  <p:cNvGrpSpPr/>
                  <p:nvPr/>
                </p:nvGrpSpPr>
                <p:grpSpPr>
                  <a:xfrm>
                    <a:off x="5337007" y="4728148"/>
                    <a:ext cx="471204" cy="370707"/>
                    <a:chOff x="5337007" y="4728148"/>
                    <a:chExt cx="471204" cy="370707"/>
                  </a:xfrm>
                </p:grpSpPr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87AB64CE-FAEA-60E1-AFDD-65AADFF69A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7258" y="4728148"/>
                      <a:ext cx="370707" cy="370707"/>
                      <a:chOff x="2778018" y="3738196"/>
                      <a:chExt cx="432000" cy="432000"/>
                    </a:xfrm>
                  </p:grpSpPr>
                  <p:sp>
                    <p:nvSpPr>
                      <p:cNvPr id="61" name="직사각형 60">
                        <a:extLst>
                          <a:ext uri="{FF2B5EF4-FFF2-40B4-BE49-F238E27FC236}">
                            <a16:creationId xmlns:a16="http://schemas.microsoft.com/office/drawing/2014/main" id="{FBAC110D-79A3-AC8D-E7A8-25A45CA3D5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3738196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64" name="그림 6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2C27847F-4621-8945-6498-0E29CB3E8D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3748997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B04462B9-07FD-1492-8914-0BC8C98DCE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37007" y="4865377"/>
                      <a:ext cx="471204" cy="962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도전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93478620-811D-E341-0FFD-3207EF5D64D3}"/>
                      </a:ext>
                    </a:extLst>
                  </p:cNvPr>
                  <p:cNvGrpSpPr/>
                  <p:nvPr/>
                </p:nvGrpSpPr>
                <p:grpSpPr>
                  <a:xfrm>
                    <a:off x="5337007" y="5160487"/>
                    <a:ext cx="471204" cy="370707"/>
                    <a:chOff x="3191450" y="4291769"/>
                    <a:chExt cx="549113" cy="432000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14B7BABC-ADE4-EB61-CF2F-6E82818FCA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0005" y="4291769"/>
                      <a:ext cx="432000" cy="432000"/>
                      <a:chOff x="2778018" y="4291769"/>
                      <a:chExt cx="432000" cy="432000"/>
                    </a:xfrm>
                  </p:grpSpPr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A6CE900E-69BF-19FC-9595-F7BAC3E7FF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291769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54" name="그림 5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F2F2715-C79A-8EFA-7C70-D663AF50C4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302570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8310B382-036C-AFF2-756F-8B04B93724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1450" y="4451690"/>
                      <a:ext cx="549113" cy="11216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불굴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F05CB258-0E47-C95C-3183-4AFB615D8C78}"/>
                      </a:ext>
                    </a:extLst>
                  </p:cNvPr>
                  <p:cNvGrpSpPr/>
                  <p:nvPr/>
                </p:nvGrpSpPr>
                <p:grpSpPr>
                  <a:xfrm>
                    <a:off x="5337005" y="5592827"/>
                    <a:ext cx="471205" cy="370707"/>
                    <a:chOff x="3374729" y="4837324"/>
                    <a:chExt cx="549115" cy="432000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1801F871-3704-5F0D-049E-6F11C5CA26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3282" y="4837324"/>
                      <a:ext cx="432000" cy="432000"/>
                      <a:chOff x="2778018" y="4837324"/>
                      <a:chExt cx="432000" cy="432000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AAA5AFB1-D22E-C6F4-3BC0-3B71BA0BA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837324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47" name="그림 46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48FF095-4909-E0DE-F77A-2AF7A94A0F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848125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0F3EF5C-AD01-F368-539F-8059A88384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4729" y="4997245"/>
                      <a:ext cx="549115" cy="11216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적응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36" name="왼쪽 중괄호 35">
                  <a:extLst>
                    <a:ext uri="{FF2B5EF4-FFF2-40B4-BE49-F238E27FC236}">
                      <a16:creationId xmlns:a16="http://schemas.microsoft.com/office/drawing/2014/main" id="{B9013234-158E-B776-9E44-5947E6E3D523}"/>
                    </a:ext>
                  </a:extLst>
                </p:cNvPr>
                <p:cNvSpPr/>
                <p:nvPr/>
              </p:nvSpPr>
              <p:spPr>
                <a:xfrm>
                  <a:off x="4948990" y="4934119"/>
                  <a:ext cx="307575" cy="844060"/>
                </a:xfrm>
                <a:prstGeom prst="leftBrace">
                  <a:avLst>
                    <a:gd name="adj1" fmla="val 0"/>
                    <a:gd name="adj2" fmla="val 50000"/>
                  </a:avLst>
                </a:prstGeom>
                <a:ln w="9525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E342FEF-1621-B97A-BEC8-B7119C4B7DA2}"/>
                </a:ext>
              </a:extLst>
            </p:cNvPr>
            <p:cNvGrpSpPr/>
            <p:nvPr/>
          </p:nvGrpSpPr>
          <p:grpSpPr>
            <a:xfrm>
              <a:off x="3740863" y="4622968"/>
              <a:ext cx="1641475" cy="1767631"/>
              <a:chOff x="1812927" y="4346971"/>
              <a:chExt cx="1641475" cy="1767631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64C75AE-CBA2-0A92-B334-537BAC5225D5}"/>
                  </a:ext>
                </a:extLst>
              </p:cNvPr>
              <p:cNvSpPr txBox="1"/>
              <p:nvPr/>
            </p:nvSpPr>
            <p:spPr>
              <a:xfrm>
                <a:off x="1812927" y="5781177"/>
                <a:ext cx="1641475" cy="33342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변화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기록 슬롯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및 양상 별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클러스터 활성화 칸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추가</a:t>
                </a:r>
                <a:endParaRPr lang="en-US" altLang="ko-KR" sz="7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89F6149B-F790-0F2A-671F-307BAFA52EEF}"/>
                  </a:ext>
                </a:extLst>
              </p:cNvPr>
              <p:cNvGrpSpPr/>
              <p:nvPr/>
            </p:nvGrpSpPr>
            <p:grpSpPr>
              <a:xfrm>
                <a:off x="1903546" y="4346971"/>
                <a:ext cx="1460239" cy="1432818"/>
                <a:chOff x="3022519" y="4363336"/>
                <a:chExt cx="1166117" cy="1144219"/>
              </a:xfrm>
            </p:grpSpPr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DB526435-A29E-6474-EA35-E59E60F9977E}"/>
                    </a:ext>
                  </a:extLst>
                </p:cNvPr>
                <p:cNvGrpSpPr/>
                <p:nvPr/>
              </p:nvGrpSpPr>
              <p:grpSpPr>
                <a:xfrm>
                  <a:off x="3022519" y="4363336"/>
                  <a:ext cx="1166117" cy="1144219"/>
                  <a:chOff x="1813080" y="4467424"/>
                  <a:chExt cx="1636624" cy="1605890"/>
                </a:xfrm>
              </p:grpSpPr>
              <p:grpSp>
                <p:nvGrpSpPr>
                  <p:cNvPr id="153" name="그룹 152">
                    <a:extLst>
                      <a:ext uri="{FF2B5EF4-FFF2-40B4-BE49-F238E27FC236}">
                        <a16:creationId xmlns:a16="http://schemas.microsoft.com/office/drawing/2014/main" id="{94E66F06-068B-38A0-B5D5-F16A809DB270}"/>
                      </a:ext>
                    </a:extLst>
                  </p:cNvPr>
                  <p:cNvGrpSpPr/>
                  <p:nvPr/>
                </p:nvGrpSpPr>
                <p:grpSpPr>
                  <a:xfrm>
                    <a:off x="1813080" y="4467424"/>
                    <a:ext cx="1636624" cy="1605890"/>
                    <a:chOff x="1813080" y="4467424"/>
                    <a:chExt cx="1636624" cy="1605890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7BDC8DB3-E655-A8CD-F401-C98A584A73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3080" y="4467424"/>
                      <a:ext cx="1636624" cy="1605890"/>
                      <a:chOff x="1592399" y="2669147"/>
                      <a:chExt cx="1963930" cy="1927050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DA112145-EE7A-9AE0-F4AA-CA59E3B890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92399" y="2669147"/>
                        <a:ext cx="1963930" cy="1927050"/>
                        <a:chOff x="1046750" y="2669147"/>
                        <a:chExt cx="1963930" cy="1927050"/>
                      </a:xfrm>
                    </p:grpSpPr>
                    <p:sp>
                      <p:nvSpPr>
                        <p:cNvPr id="129" name="자유형: 도형 128">
                          <a:extLst>
                            <a:ext uri="{FF2B5EF4-FFF2-40B4-BE49-F238E27FC236}">
                              <a16:creationId xmlns:a16="http://schemas.microsoft.com/office/drawing/2014/main" id="{BB1AB86C-C1AC-D1A0-6372-ADD5328C37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36125" y="2732462"/>
                          <a:ext cx="1792800" cy="1792800"/>
                        </a:xfrm>
                        <a:custGeom>
                          <a:avLst/>
                          <a:gdLst>
                            <a:gd name="connsiteX0" fmla="*/ 896400 w 1792800"/>
                            <a:gd name="connsiteY0" fmla="*/ 125429 h 1792800"/>
                            <a:gd name="connsiteX1" fmla="*/ 125429 w 1792800"/>
                            <a:gd name="connsiteY1" fmla="*/ 896400 h 1792800"/>
                            <a:gd name="connsiteX2" fmla="*/ 896400 w 1792800"/>
                            <a:gd name="connsiteY2" fmla="*/ 1667371 h 1792800"/>
                            <a:gd name="connsiteX3" fmla="*/ 1667371 w 1792800"/>
                            <a:gd name="connsiteY3" fmla="*/ 896400 h 1792800"/>
                            <a:gd name="connsiteX4" fmla="*/ 896400 w 1792800"/>
                            <a:gd name="connsiteY4" fmla="*/ 125429 h 1792800"/>
                            <a:gd name="connsiteX5" fmla="*/ 896400 w 1792800"/>
                            <a:gd name="connsiteY5" fmla="*/ 0 h 1792800"/>
                            <a:gd name="connsiteX6" fmla="*/ 1792800 w 1792800"/>
                            <a:gd name="connsiteY6" fmla="*/ 896400 h 1792800"/>
                            <a:gd name="connsiteX7" fmla="*/ 896400 w 1792800"/>
                            <a:gd name="connsiteY7" fmla="*/ 1792800 h 1792800"/>
                            <a:gd name="connsiteX8" fmla="*/ 0 w 1792800"/>
                            <a:gd name="connsiteY8" fmla="*/ 896400 h 1792800"/>
                            <a:gd name="connsiteX9" fmla="*/ 896400 w 1792800"/>
                            <a:gd name="connsiteY9" fmla="*/ 0 h 1792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92800" h="1792800">
                              <a:moveTo>
                                <a:pt x="896400" y="125429"/>
                              </a:moveTo>
                              <a:cubicBezTo>
                                <a:pt x="470604" y="125429"/>
                                <a:pt x="125429" y="470604"/>
                                <a:pt x="125429" y="896400"/>
                              </a:cubicBezTo>
                              <a:cubicBezTo>
                                <a:pt x="125429" y="1322196"/>
                                <a:pt x="470604" y="1667371"/>
                                <a:pt x="896400" y="1667371"/>
                              </a:cubicBezTo>
                              <a:cubicBezTo>
                                <a:pt x="1322196" y="1667371"/>
                                <a:pt x="1667371" y="1322196"/>
                                <a:pt x="1667371" y="896400"/>
                              </a:cubicBezTo>
                              <a:cubicBezTo>
                                <a:pt x="1667371" y="470604"/>
                                <a:pt x="1322196" y="125429"/>
                                <a:pt x="896400" y="125429"/>
                              </a:cubicBezTo>
                              <a:close/>
                              <a:moveTo>
                                <a:pt x="896400" y="0"/>
                              </a:moveTo>
                              <a:cubicBezTo>
                                <a:pt x="1391468" y="0"/>
                                <a:pt x="1792800" y="401332"/>
                                <a:pt x="1792800" y="896400"/>
                              </a:cubicBezTo>
                              <a:cubicBezTo>
                                <a:pt x="1792800" y="1391468"/>
                                <a:pt x="1391468" y="1792800"/>
                                <a:pt x="896400" y="1792800"/>
                              </a:cubicBezTo>
                              <a:cubicBezTo>
                                <a:pt x="401332" y="1792800"/>
                                <a:pt x="0" y="1391468"/>
                                <a:pt x="0" y="896400"/>
                              </a:cubicBezTo>
                              <a:cubicBezTo>
                                <a:pt x="0" y="401332"/>
                                <a:pt x="401332" y="0"/>
                                <a:pt x="8964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5E083"/>
                        </a:solidFill>
                        <a:ln w="3175">
                          <a:noFill/>
                        </a:ln>
                        <a:effectLst>
                          <a:glow rad="381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30" name="Picture 2">
                          <a:extLst>
                            <a:ext uri="{FF2B5EF4-FFF2-40B4-BE49-F238E27FC236}">
                              <a16:creationId xmlns:a16="http://schemas.microsoft.com/office/drawing/2014/main" id="{E40A5601-5F9D-7A43-B466-EE23A619D8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6750" y="2669147"/>
                          <a:ext cx="1963930" cy="19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28" name="Picture 4">
                        <a:extLst>
                          <a:ext uri="{FF2B5EF4-FFF2-40B4-BE49-F238E27FC236}">
                            <a16:creationId xmlns:a16="http://schemas.microsoft.com/office/drawing/2014/main" id="{D1B1AA0A-6F7E-819B-6C69-47FBBDDB3F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rightnessContrast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658" t="8297" r="8326" b="8688"/>
                      <a:stretch/>
                    </p:blipFill>
                    <p:spPr bwMode="auto">
                      <a:xfrm>
                        <a:off x="1827364" y="2885672"/>
                        <a:ext cx="1494000" cy="1494000"/>
                      </a:xfrm>
                      <a:prstGeom prst="ellipse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45" name="직사각형 44">
                      <a:extLst>
                        <a:ext uri="{FF2B5EF4-FFF2-40B4-BE49-F238E27FC236}">
                          <a16:creationId xmlns:a16="http://schemas.microsoft.com/office/drawing/2014/main" id="{9D59A0B5-796D-5909-71D9-A205243DA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5522" y="5323135"/>
                      <a:ext cx="357741" cy="35774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ko-KR" sz="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Slot_L</a:t>
                      </a:r>
                      <a:endParaRPr lang="ko-KR" altLang="en-US" sz="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8F181DA7-5E6B-E062-EFB4-A612B214A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7325" y="4737588"/>
                      <a:ext cx="626143" cy="50371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  <a:alpha val="95000"/>
                      </a:schemeClr>
                    </a:solidFill>
                    <a:ln w="635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ko-KR" sz="8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179E6EA0-0046-C5F1-ECF8-D49D470C6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5874" y="5323135"/>
                      <a:ext cx="357741" cy="35774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ko-KR" sz="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Slot_R</a:t>
                      </a:r>
                      <a:endParaRPr lang="ko-KR" altLang="en-US" sz="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C04981E3-EE13-F733-FCC8-68B42DC34C49}"/>
                      </a:ext>
                    </a:extLst>
                  </p:cNvPr>
                  <p:cNvCxnSpPr>
                    <a:cxnSpLocks/>
                    <a:endCxn id="128" idx="4"/>
                  </p:cNvCxnSpPr>
                  <p:nvPr/>
                </p:nvCxnSpPr>
                <p:spPr>
                  <a:xfrm>
                    <a:off x="2631393" y="5270369"/>
                    <a:ext cx="0" cy="62250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25000">
                          <a:srgbClr val="F6F4D2">
                            <a:lumMod val="100000"/>
                            <a:alpha val="20000"/>
                          </a:srgbClr>
                        </a:gs>
                        <a:gs pos="0">
                          <a:srgbClr val="F6F4D2">
                            <a:lumMod val="100000"/>
                            <a:alpha val="0"/>
                          </a:srgbClr>
                        </a:gs>
                        <a:gs pos="76000">
                          <a:srgbClr val="F6F4D2">
                            <a:lumMod val="100000"/>
                            <a:alpha val="20000"/>
                          </a:srgbClr>
                        </a:gs>
                        <a:gs pos="55000">
                          <a:srgbClr val="F6F4D2">
                            <a:lumMod val="100000"/>
                            <a:alpha val="50000"/>
                          </a:srgbClr>
                        </a:gs>
                        <a:gs pos="100000">
                          <a:srgbClr val="F6F4D2">
                            <a:lumMod val="100000"/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8998C5D6-77F8-BDD0-77EC-53ED0D55B7C8}"/>
                      </a:ext>
                    </a:extLst>
                  </p:cNvPr>
                  <p:cNvCxnSpPr>
                    <a:cxnSpLocks/>
                    <a:stCxn id="128" idx="2"/>
                    <a:endCxn id="128" idx="6"/>
                  </p:cNvCxnSpPr>
                  <p:nvPr/>
                </p:nvCxnSpPr>
                <p:spPr>
                  <a:xfrm>
                    <a:off x="2008886" y="5270371"/>
                    <a:ext cx="1245012" cy="0"/>
                  </a:xfrm>
                  <a:prstGeom prst="line">
                    <a:avLst/>
                  </a:prstGeom>
                  <a:ln w="19050">
                    <a:gradFill flip="none" rotWithShape="1">
                      <a:gsLst>
                        <a:gs pos="25000">
                          <a:srgbClr val="F6F4D2">
                            <a:lumMod val="100000"/>
                            <a:alpha val="20000"/>
                          </a:srgbClr>
                        </a:gs>
                        <a:gs pos="0">
                          <a:srgbClr val="F6F4D2">
                            <a:lumMod val="100000"/>
                            <a:alpha val="0"/>
                          </a:srgbClr>
                        </a:gs>
                        <a:gs pos="76000">
                          <a:srgbClr val="F6F4D2">
                            <a:lumMod val="100000"/>
                            <a:alpha val="20000"/>
                          </a:srgbClr>
                        </a:gs>
                        <a:gs pos="55000">
                          <a:srgbClr val="F6F4D2">
                            <a:lumMod val="100000"/>
                            <a:alpha val="50000"/>
                          </a:srgbClr>
                        </a:gs>
                        <a:gs pos="100000">
                          <a:srgbClr val="F6F4D2">
                            <a:lumMod val="100000"/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26DA5F69-A02D-14F5-6ED3-6981AB080DF3}"/>
                    </a:ext>
                  </a:extLst>
                </p:cNvPr>
                <p:cNvGrpSpPr/>
                <p:nvPr/>
              </p:nvGrpSpPr>
              <p:grpSpPr>
                <a:xfrm>
                  <a:off x="3313325" y="5287298"/>
                  <a:ext cx="584504" cy="161794"/>
                  <a:chOff x="3306337" y="5308087"/>
                  <a:chExt cx="584504" cy="161794"/>
                </a:xfrm>
              </p:grpSpPr>
              <p:sp>
                <p:nvSpPr>
                  <p:cNvPr id="181" name="별: 꼭짓점 4개 180">
                    <a:extLst>
                      <a:ext uri="{FF2B5EF4-FFF2-40B4-BE49-F238E27FC236}">
                        <a16:creationId xmlns:a16="http://schemas.microsoft.com/office/drawing/2014/main" id="{00B47434-6B5B-4258-70DB-236AEFA1E60F}"/>
                      </a:ext>
                    </a:extLst>
                  </p:cNvPr>
                  <p:cNvSpPr/>
                  <p:nvPr/>
                </p:nvSpPr>
                <p:spPr>
                  <a:xfrm>
                    <a:off x="3517692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별: 꼭짓점 4개 181">
                    <a:extLst>
                      <a:ext uri="{FF2B5EF4-FFF2-40B4-BE49-F238E27FC236}">
                        <a16:creationId xmlns:a16="http://schemas.microsoft.com/office/drawing/2014/main" id="{273865A8-2A5C-F1D4-6DC9-72DFF1468DCE}"/>
                      </a:ext>
                    </a:extLst>
                  </p:cNvPr>
                  <p:cNvSpPr/>
                  <p:nvPr/>
                </p:nvSpPr>
                <p:spPr>
                  <a:xfrm>
                    <a:off x="3306337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rgbClr val="760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별: 꼭짓점 4개 182">
                    <a:extLst>
                      <a:ext uri="{FF2B5EF4-FFF2-40B4-BE49-F238E27FC236}">
                        <a16:creationId xmlns:a16="http://schemas.microsoft.com/office/drawing/2014/main" id="{E0FBFF84-A3A3-E8A0-914F-721306BACD8D}"/>
                      </a:ext>
                    </a:extLst>
                  </p:cNvPr>
                  <p:cNvSpPr/>
                  <p:nvPr/>
                </p:nvSpPr>
                <p:spPr>
                  <a:xfrm>
                    <a:off x="3729047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chemeClr val="accent3">
                        <a:lumMod val="7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521C58-3AA5-FD8F-CB94-A7D686DAF054}"/>
              </a:ext>
            </a:extLst>
          </p:cNvPr>
          <p:cNvGrpSpPr/>
          <p:nvPr/>
        </p:nvGrpSpPr>
        <p:grpSpPr>
          <a:xfrm>
            <a:off x="6638774" y="1647649"/>
            <a:ext cx="4658220" cy="4890646"/>
            <a:chOff x="6689574" y="1647649"/>
            <a:chExt cx="4658220" cy="489064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AE81C3D-F8F4-DD8F-2C61-259287F0CC3A}"/>
                </a:ext>
              </a:extLst>
            </p:cNvPr>
            <p:cNvSpPr/>
            <p:nvPr/>
          </p:nvSpPr>
          <p:spPr>
            <a:xfrm>
              <a:off x="6689574" y="1879027"/>
              <a:ext cx="4647066" cy="4659268"/>
            </a:xfrm>
            <a:prstGeom prst="rect">
              <a:avLst/>
            </a:prstGeom>
            <a:solidFill>
              <a:srgbClr val="1C1E22"/>
            </a:solidFill>
            <a:ln w="12700">
              <a:solidFill>
                <a:srgbClr val="1C1E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9E2C4D2-EFA0-EDDF-EAE0-75875F63ACFD}"/>
                </a:ext>
              </a:extLst>
            </p:cNvPr>
            <p:cNvGrpSpPr/>
            <p:nvPr/>
          </p:nvGrpSpPr>
          <p:grpSpPr>
            <a:xfrm>
              <a:off x="6689574" y="1879026"/>
              <a:ext cx="4658220" cy="388800"/>
              <a:chOff x="1439025" y="1395560"/>
              <a:chExt cx="4658220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D81491D-C450-1222-EA42-8BE23C3202A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58220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C93A04-F0B8-E536-3451-B0342C59551F}"/>
                  </a:ext>
                </a:extLst>
              </p:cNvPr>
              <p:cNvSpPr txBox="1"/>
              <p:nvPr/>
            </p:nvSpPr>
            <p:spPr>
              <a:xfrm>
                <a:off x="1805258" y="1474544"/>
                <a:ext cx="392575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별을 활용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자유로운 포지션과 스킬 콤보로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끊임없이 적을 몰아치는 전투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합니다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2E58064-ACBB-65AF-2D15-AF34F81C80B8}"/>
                </a:ext>
              </a:extLst>
            </p:cNvPr>
            <p:cNvGrpSpPr/>
            <p:nvPr/>
          </p:nvGrpSpPr>
          <p:grpSpPr>
            <a:xfrm>
              <a:off x="6689574" y="1647649"/>
              <a:ext cx="4035188" cy="231923"/>
              <a:chOff x="1460890" y="1092616"/>
              <a:chExt cx="4035188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9A23E6-57BC-BA70-3D39-1C5EFA2AE36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 극대화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42EE3BB-24EB-2945-4DDF-C92DB1493C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085D1C-6A87-0050-2C1D-82F3CCED0D64}"/>
              </a:ext>
            </a:extLst>
          </p:cNvPr>
          <p:cNvGrpSpPr/>
          <p:nvPr/>
        </p:nvGrpSpPr>
        <p:grpSpPr>
          <a:xfrm>
            <a:off x="6786158" y="2418638"/>
            <a:ext cx="4363453" cy="3971961"/>
            <a:chOff x="6836958" y="2418638"/>
            <a:chExt cx="4363453" cy="3971961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DB8924-B275-BB14-1B4E-5FFC2EC5DA53}"/>
                </a:ext>
              </a:extLst>
            </p:cNvPr>
            <p:cNvGrpSpPr/>
            <p:nvPr/>
          </p:nvGrpSpPr>
          <p:grpSpPr>
            <a:xfrm>
              <a:off x="6836958" y="2418638"/>
              <a:ext cx="4363453" cy="633506"/>
              <a:chOff x="1604527" y="2036626"/>
              <a:chExt cx="4363453" cy="633506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8ED9202-399F-B444-3485-72228A6E1163}"/>
                  </a:ext>
                </a:extLst>
              </p:cNvPr>
              <p:cNvSpPr txBox="1"/>
              <p:nvPr/>
            </p:nvSpPr>
            <p:spPr>
              <a:xfrm>
                <a:off x="1604527" y="2267458"/>
                <a:ext cx="4363453" cy="402674"/>
              </a:xfrm>
              <a:prstGeom prst="rect">
                <a:avLst/>
              </a:prstGeom>
              <a:noFill/>
            </p:spPr>
            <p:txBody>
              <a:bodyPr wrap="squar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모드에 진입할 수 없게 되지만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현상 스킬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대신 시전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하는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별을 형성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별의 속도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는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캐릭터의 속도에 비례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133E809-C4E0-7A9B-0889-2C8ED58B1E1D}"/>
                  </a:ext>
                </a:extLst>
              </p:cNvPr>
              <p:cNvSpPr txBox="1"/>
              <p:nvPr/>
            </p:nvSpPr>
            <p:spPr>
              <a:xfrm>
                <a:off x="1604527" y="2036626"/>
                <a:ext cx="918521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천체 조율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패시브 효과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DA65EB7A-D766-6AFC-9459-D641625DAA1F}"/>
                </a:ext>
              </a:extLst>
            </p:cNvPr>
            <p:cNvGrpSpPr/>
            <p:nvPr/>
          </p:nvGrpSpPr>
          <p:grpSpPr>
            <a:xfrm>
              <a:off x="6836958" y="3348402"/>
              <a:ext cx="4363453" cy="820737"/>
              <a:chOff x="1604527" y="2712306"/>
              <a:chExt cx="4363453" cy="820737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3927698-C167-7B7C-7756-E55852C1E71E}"/>
                  </a:ext>
                </a:extLst>
              </p:cNvPr>
              <p:cNvSpPr txBox="1"/>
              <p:nvPr/>
            </p:nvSpPr>
            <p:spPr>
              <a:xfrm>
                <a:off x="1604527" y="2943138"/>
                <a:ext cx="4363453" cy="589905"/>
              </a:xfrm>
              <a:prstGeom prst="rect">
                <a:avLst/>
              </a:prstGeom>
              <a:noFill/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인공 별이 스킬을 대신 시전하는 동안 다른 행동을 하며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속도감 있는 전투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할 수 있습니다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신속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스탯을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높여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빠르게 활용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있습니다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[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현상 스킬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과 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콤보 형식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으로 사용하여 타격감을 더욱 높일 수 있습니다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7A74214-455A-C343-821E-9201A8DFB349}"/>
                  </a:ext>
                </a:extLst>
              </p:cNvPr>
              <p:cNvSpPr txBox="1"/>
              <p:nvPr/>
            </p:nvSpPr>
            <p:spPr>
              <a:xfrm>
                <a:off x="1604527" y="2712306"/>
                <a:ext cx="2406108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천체 조율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과 연계형 패시브 효과들을 습득한 아스트로맨서는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03F2E8E-8CED-1C6B-E82C-488A65D9A0E8}"/>
                </a:ext>
              </a:extLst>
            </p:cNvPr>
            <p:cNvGrpSpPr/>
            <p:nvPr/>
          </p:nvGrpSpPr>
          <p:grpSpPr>
            <a:xfrm>
              <a:off x="7086646" y="4247029"/>
              <a:ext cx="3864076" cy="2143570"/>
              <a:chOff x="6985439" y="3971032"/>
              <a:chExt cx="3864076" cy="2143570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B329A029-C55C-0B81-17FC-BE0C113D7DA9}"/>
                  </a:ext>
                </a:extLst>
              </p:cNvPr>
              <p:cNvGrpSpPr/>
              <p:nvPr/>
            </p:nvGrpSpPr>
            <p:grpSpPr>
              <a:xfrm>
                <a:off x="6985439" y="3971032"/>
                <a:ext cx="1521153" cy="2010200"/>
                <a:chOff x="6985439" y="3971032"/>
                <a:chExt cx="1521153" cy="2010200"/>
              </a:xfrm>
            </p:grpSpPr>
            <p:pic>
              <p:nvPicPr>
                <p:cNvPr id="16" name="그림 15" descr="의류, 덮개, 의상 디자인, 코스튬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50D26BF-5C7F-0A05-2DD0-A93C92F3E8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8675"/>
                <a:stretch/>
              </p:blipFill>
              <p:spPr>
                <a:xfrm>
                  <a:off x="6985439" y="3971032"/>
                  <a:ext cx="1521153" cy="180875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3E27C73-68BE-D6CB-C0D4-7D7AA6423A0D}"/>
                    </a:ext>
                  </a:extLst>
                </p:cNvPr>
                <p:cNvSpPr txBox="1"/>
                <p:nvPr/>
              </p:nvSpPr>
              <p:spPr>
                <a:xfrm>
                  <a:off x="7412797" y="5781177"/>
                  <a:ext cx="711733" cy="200055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 형성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73648CA-928A-45BF-5C33-E6A644CFF1E4}"/>
                  </a:ext>
                </a:extLst>
              </p:cNvPr>
              <p:cNvGrpSpPr/>
              <p:nvPr/>
            </p:nvGrpSpPr>
            <p:grpSpPr>
              <a:xfrm>
                <a:off x="9377990" y="4272713"/>
                <a:ext cx="1471525" cy="1841889"/>
                <a:chOff x="9377990" y="4272713"/>
                <a:chExt cx="1471525" cy="1841889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48A06CD2-088C-41CC-589D-794CCA4F799D}"/>
                    </a:ext>
                  </a:extLst>
                </p:cNvPr>
                <p:cNvGrpSpPr/>
                <p:nvPr/>
              </p:nvGrpSpPr>
              <p:grpSpPr>
                <a:xfrm>
                  <a:off x="9377990" y="4272713"/>
                  <a:ext cx="1471525" cy="1507076"/>
                  <a:chOff x="3416825" y="3557258"/>
                  <a:chExt cx="2419561" cy="2478016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A57EF023-8A16-5833-05FF-77ED82F3A777}"/>
                      </a:ext>
                    </a:extLst>
                  </p:cNvPr>
                  <p:cNvGrpSpPr/>
                  <p:nvPr/>
                </p:nvGrpSpPr>
                <p:grpSpPr>
                  <a:xfrm>
                    <a:off x="3416825" y="3557258"/>
                    <a:ext cx="2419561" cy="2478016"/>
                    <a:chOff x="3416825" y="3557258"/>
                    <a:chExt cx="2419561" cy="2478016"/>
                  </a:xfrm>
                </p:grpSpPr>
                <p:pic>
                  <p:nvPicPr>
                    <p:cNvPr id="118" name="Picture 8">
                      <a:extLst>
                        <a:ext uri="{FF2B5EF4-FFF2-40B4-BE49-F238E27FC236}">
                          <a16:creationId xmlns:a16="http://schemas.microsoft.com/office/drawing/2014/main" id="{243CA87B-756A-4C1F-6300-58054C1E0FD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4456647" y="3557258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9" name="Picture 8">
                      <a:extLst>
                        <a:ext uri="{FF2B5EF4-FFF2-40B4-BE49-F238E27FC236}">
                          <a16:creationId xmlns:a16="http://schemas.microsoft.com/office/drawing/2014/main" id="{DB48FDE7-C8FB-3999-6D67-EC3B418C7B7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5513052" y="435162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0" name="Picture 8">
                      <a:extLst>
                        <a:ext uri="{FF2B5EF4-FFF2-40B4-BE49-F238E27FC236}">
                          <a16:creationId xmlns:a16="http://schemas.microsoft.com/office/drawing/2014/main" id="{B792269C-A7BD-8F2D-AB9E-031EE591CE5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3416825" y="435162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1" name="Picture 8">
                      <a:extLst>
                        <a:ext uri="{FF2B5EF4-FFF2-40B4-BE49-F238E27FC236}">
                          <a16:creationId xmlns:a16="http://schemas.microsoft.com/office/drawing/2014/main" id="{58C8A94D-092D-AF21-5917-6C65D09F5F3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3833807" y="560395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2" name="Picture 8">
                      <a:extLst>
                        <a:ext uri="{FF2B5EF4-FFF2-40B4-BE49-F238E27FC236}">
                          <a16:creationId xmlns:a16="http://schemas.microsoft.com/office/drawing/2014/main" id="{23B35C0D-68FE-DDE1-21CF-7A89D3E48CD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5125317" y="5614239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BD7AAB45-745B-3511-BBC5-B55FED1F87DB}"/>
                      </a:ext>
                    </a:extLst>
                  </p:cNvPr>
                  <p:cNvGrpSpPr/>
                  <p:nvPr/>
                </p:nvGrpSpPr>
                <p:grpSpPr>
                  <a:xfrm>
                    <a:off x="3592556" y="4584732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116" name="직선 화살표 연결선 115">
                      <a:extLst>
                        <a:ext uri="{FF2B5EF4-FFF2-40B4-BE49-F238E27FC236}">
                          <a16:creationId xmlns:a16="http://schemas.microsoft.com/office/drawing/2014/main" id="{77E2641F-C303-CE82-EDAD-B1536CFE0F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직선 화살표 연결선 116">
                      <a:extLst>
                        <a:ext uri="{FF2B5EF4-FFF2-40B4-BE49-F238E27FC236}">
                          <a16:creationId xmlns:a16="http://schemas.microsoft.com/office/drawing/2014/main" id="{D91263D4-ECD9-730A-808F-298AB04734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A18BA639-7E21-D8EB-FB54-97F67E3E3EC8}"/>
                      </a:ext>
                    </a:extLst>
                  </p:cNvPr>
                  <p:cNvGrpSpPr/>
                  <p:nvPr/>
                </p:nvGrpSpPr>
                <p:grpSpPr>
                  <a:xfrm rot="8727261">
                    <a:off x="3947129" y="5123990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114" name="직선 화살표 연결선 113">
                      <a:extLst>
                        <a:ext uri="{FF2B5EF4-FFF2-40B4-BE49-F238E27FC236}">
                          <a16:creationId xmlns:a16="http://schemas.microsoft.com/office/drawing/2014/main" id="{DAED0CEA-5E29-9BA8-7F45-66EDB9CC85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직선 화살표 연결선 114">
                      <a:extLst>
                        <a:ext uri="{FF2B5EF4-FFF2-40B4-BE49-F238E27FC236}">
                          <a16:creationId xmlns:a16="http://schemas.microsoft.com/office/drawing/2014/main" id="{F00D6105-3886-5377-2838-C9BC376F92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34997BF7-1689-E2C7-63D2-CC331360B990}"/>
                      </a:ext>
                    </a:extLst>
                  </p:cNvPr>
                  <p:cNvGrpSpPr/>
                  <p:nvPr/>
                </p:nvGrpSpPr>
                <p:grpSpPr>
                  <a:xfrm rot="17100000">
                    <a:off x="3299535" y="4889858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112" name="직선 화살표 연결선 111">
                      <a:extLst>
                        <a:ext uri="{FF2B5EF4-FFF2-40B4-BE49-F238E27FC236}">
                          <a16:creationId xmlns:a16="http://schemas.microsoft.com/office/drawing/2014/main" id="{8B884349-73A7-B1C6-C450-C5C96991DD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직선 화살표 연결선 112">
                      <a:extLst>
                        <a:ext uri="{FF2B5EF4-FFF2-40B4-BE49-F238E27FC236}">
                          <a16:creationId xmlns:a16="http://schemas.microsoft.com/office/drawing/2014/main" id="{161C340B-F066-9E4B-57DD-6E920DD925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0" name="그룹 79">
                    <a:extLst>
                      <a:ext uri="{FF2B5EF4-FFF2-40B4-BE49-F238E27FC236}">
                        <a16:creationId xmlns:a16="http://schemas.microsoft.com/office/drawing/2014/main" id="{81983CEC-563A-336D-7657-C97215A68D12}"/>
                      </a:ext>
                    </a:extLst>
                  </p:cNvPr>
                  <p:cNvGrpSpPr/>
                  <p:nvPr/>
                </p:nvGrpSpPr>
                <p:grpSpPr>
                  <a:xfrm rot="4320000">
                    <a:off x="4008396" y="4702939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101" name="직선 화살표 연결선 100">
                      <a:extLst>
                        <a:ext uri="{FF2B5EF4-FFF2-40B4-BE49-F238E27FC236}">
                          <a16:creationId xmlns:a16="http://schemas.microsoft.com/office/drawing/2014/main" id="{A93BB93C-BF6D-FFA9-049B-5B7EC7A55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1DD34D86-F113-FF63-EFB6-BBB0DF352CC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2" name="그룹 81">
                    <a:extLst>
                      <a:ext uri="{FF2B5EF4-FFF2-40B4-BE49-F238E27FC236}">
                        <a16:creationId xmlns:a16="http://schemas.microsoft.com/office/drawing/2014/main" id="{7A9C960E-2786-7844-DF3D-E0859C4B89B8}"/>
                      </a:ext>
                    </a:extLst>
                  </p:cNvPr>
                  <p:cNvGrpSpPr/>
                  <p:nvPr/>
                </p:nvGrpSpPr>
                <p:grpSpPr>
                  <a:xfrm rot="12960000">
                    <a:off x="3590831" y="5299460"/>
                    <a:ext cx="1876993" cy="1"/>
                    <a:chOff x="3592556" y="4584731"/>
                    <a:chExt cx="1876993" cy="1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83" name="직선 화살표 연결선 82">
                      <a:extLst>
                        <a:ext uri="{FF2B5EF4-FFF2-40B4-BE49-F238E27FC236}">
                          <a16:creationId xmlns:a16="http://schemas.microsoft.com/office/drawing/2014/main" id="{4163605D-B23F-108D-D2BB-89EFC51280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직선 화살표 연결선 83">
                      <a:extLst>
                        <a:ext uri="{FF2B5EF4-FFF2-40B4-BE49-F238E27FC236}">
                          <a16:creationId xmlns:a16="http://schemas.microsoft.com/office/drawing/2014/main" id="{7C2EBCD3-8F2A-8CD1-5A19-B9336DD737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F68EB166-030B-9979-DE05-9E8DA5B74362}"/>
                    </a:ext>
                  </a:extLst>
                </p:cNvPr>
                <p:cNvSpPr txBox="1"/>
                <p:nvPr/>
              </p:nvSpPr>
              <p:spPr>
                <a:xfrm>
                  <a:off x="9403622" y="5781177"/>
                  <a:ext cx="1420261" cy="333425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 스킬 시전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별에서 사슬이 튀어나와 </a:t>
                  </a:r>
                  <a:r>
                    <a:rPr lang="ko-KR" altLang="en-US" sz="7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마법진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형성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04B787-40C9-992B-C2E0-BF8841119AB7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151396-9B64-7D95-9A99-159A17C39F26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11E089-7501-FB08-C3A8-187F2DF3EA3B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913ED0-0931-8CBA-B7AC-72B33D18B2D4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806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85150-7604-B104-C978-F5B3296B0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49080F6-1888-0C47-3A6A-DCC736823282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E3979-8930-1470-AFBA-0D38ECE53571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6969A03-877E-5201-2DB9-F007227DE85B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57A4D3C8-2C90-D5E3-A3E6-0F40443F998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39BABF9C-01C5-1AC8-7F1C-E6FECF3EC96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AAEB1868-2004-C11E-6EEE-494048CC5DC6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021E630-69F5-495F-E24E-7B2ACA2039F2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F428D89-A05B-77D8-FD15-414E6DD9B110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5E87BACC-4347-4C29-5AC1-D0C7F335308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53F9FCC-9CE5-70C1-D306-F8061E6D5BEF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FE9C0C6-CD05-52CB-7E53-67471DEE581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31A2C3F-BEE8-D88D-8C38-E3A6CB3E7D04}"/>
              </a:ext>
            </a:extLst>
          </p:cNvPr>
          <p:cNvSpPr txBox="1"/>
          <p:nvPr/>
        </p:nvSpPr>
        <p:spPr>
          <a:xfrm>
            <a:off x="1163639" y="1034283"/>
            <a:ext cx="52722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패시브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8D1242-26DD-9DD1-C0CE-1C2F2428FAB0}"/>
              </a:ext>
            </a:extLst>
          </p:cNvPr>
          <p:cNvGrpSpPr/>
          <p:nvPr/>
        </p:nvGrpSpPr>
        <p:grpSpPr>
          <a:xfrm>
            <a:off x="1163639" y="1647649"/>
            <a:ext cx="4647066" cy="4890645"/>
            <a:chOff x="1450975" y="1647649"/>
            <a:chExt cx="4647066" cy="489064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CD0A462-8600-C3FC-4C0E-05A94080D345}"/>
                </a:ext>
              </a:extLst>
            </p:cNvPr>
            <p:cNvSpPr/>
            <p:nvPr/>
          </p:nvSpPr>
          <p:spPr>
            <a:xfrm>
              <a:off x="1450975" y="1879027"/>
              <a:ext cx="4647066" cy="4659267"/>
            </a:xfrm>
            <a:prstGeom prst="rect">
              <a:avLst/>
            </a:prstGeom>
            <a:solidFill>
              <a:srgbClr val="1C1E22"/>
            </a:solidFill>
            <a:ln w="12700">
              <a:solidFill>
                <a:srgbClr val="1C1E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DFED388-2205-508D-8825-CBACC70B3119}"/>
                </a:ext>
              </a:extLst>
            </p:cNvPr>
            <p:cNvGrpSpPr/>
            <p:nvPr/>
          </p:nvGrpSpPr>
          <p:grpSpPr>
            <a:xfrm>
              <a:off x="1450975" y="1879027"/>
              <a:ext cx="4647064" cy="388800"/>
              <a:chOff x="1439025" y="1395560"/>
              <a:chExt cx="4647064" cy="388800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857D4931-81CD-8AB4-F166-586BFE57EAF3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7064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EB36301-AB65-8D89-51D2-D9D1856E6131}"/>
                  </a:ext>
                </a:extLst>
              </p:cNvPr>
              <p:cNvSpPr txBox="1"/>
              <p:nvPr/>
            </p:nvSpPr>
            <p:spPr>
              <a:xfrm>
                <a:off x="2091426" y="1474544"/>
                <a:ext cx="334226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스킬과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아이덴티티를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따라 다르게 운용</a:t>
                </a:r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하며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전략적인 전투</a:t>
                </a:r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386B3BB-B97C-1421-1B50-B9B18DE8D43F}"/>
                </a:ext>
              </a:extLst>
            </p:cNvPr>
            <p:cNvGrpSpPr/>
            <p:nvPr/>
          </p:nvGrpSpPr>
          <p:grpSpPr>
            <a:xfrm>
              <a:off x="1450975" y="1647649"/>
              <a:ext cx="4035188" cy="231923"/>
              <a:chOff x="1460890" y="1092616"/>
              <a:chExt cx="40351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359E181-35AE-6DB5-9994-347822931A6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 극대화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3632E3B-0F96-3A42-16B4-05B5C0752A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254265D-C425-1567-58BD-F8F61FE83D89}"/>
              </a:ext>
            </a:extLst>
          </p:cNvPr>
          <p:cNvGrpSpPr/>
          <p:nvPr/>
        </p:nvGrpSpPr>
        <p:grpSpPr>
          <a:xfrm>
            <a:off x="1305446" y="2419231"/>
            <a:ext cx="4363453" cy="1203069"/>
            <a:chOff x="1604527" y="2036626"/>
            <a:chExt cx="4363453" cy="120306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BB5AC5F-542F-D551-9076-2B9550926C89}"/>
                </a:ext>
              </a:extLst>
            </p:cNvPr>
            <p:cNvSpPr txBox="1"/>
            <p:nvPr/>
          </p:nvSpPr>
          <p:spPr>
            <a:xfrm>
              <a:off x="1604527" y="2266865"/>
              <a:ext cx="4363453" cy="972830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4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스킬이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/ ‘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/ ‘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세가지로 분리되며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b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     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양상에 따라 다른 클러스터 스킬이 활성화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됩니다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lnSpc>
                  <a:spcPct val="120000"/>
                </a:lnSpc>
                <a:spcAft>
                  <a:spcPts val="400"/>
                </a:spcAft>
                <a:buBlip>
                  <a:blip r:embed="rId3"/>
                </a:buBlip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[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 기록할 수 있게 됩니다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lnSpc>
                  <a:spcPct val="120000"/>
                </a:lnSpc>
                <a:spcAft>
                  <a:spcPts val="4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슬롯이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메인 슬롯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서브 슬롯 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1,2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변화하며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 기록 효과가 하나로 합쳐집니다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lnSpc>
                  <a:spcPct val="120000"/>
                </a:lnSpc>
                <a:spcAft>
                  <a:spcPts val="400"/>
                </a:spcAft>
                <a:buBlip>
                  <a:blip r:embed="rId3"/>
                </a:buBlip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 사용 시 기록 모드가 종료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되며 기록된 양상의 조합에 따라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추가 효과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획득합니다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32F55DD-F665-A43C-4E13-A042F45D4E19}"/>
                </a:ext>
              </a:extLst>
            </p:cNvPr>
            <p:cNvSpPr txBox="1"/>
            <p:nvPr/>
          </p:nvSpPr>
          <p:spPr>
            <a:xfrm>
              <a:off x="1604527" y="2036626"/>
              <a:ext cx="1298432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패시브 효과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01D3D4D-9AB0-9D51-6FC8-14EF507FE0DC}"/>
              </a:ext>
            </a:extLst>
          </p:cNvPr>
          <p:cNvGrpSpPr/>
          <p:nvPr/>
        </p:nvGrpSpPr>
        <p:grpSpPr>
          <a:xfrm>
            <a:off x="1305446" y="3775093"/>
            <a:ext cx="4363453" cy="820737"/>
            <a:chOff x="1604527" y="2712306"/>
            <a:chExt cx="4363453" cy="8207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6F74E6-8422-56A0-246F-EB8EADD7D786}"/>
                </a:ext>
              </a:extLst>
            </p:cNvPr>
            <p:cNvSpPr txBox="1"/>
            <p:nvPr/>
          </p:nvSpPr>
          <p:spPr>
            <a:xfrm>
              <a:off x="1604527" y="2943138"/>
              <a:ext cx="4363453" cy="589905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800" dirty="0">
                  <a:solidFill>
                    <a:srgbClr val="D4CFC5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기록 모드의 활용도를 올릴 수 있고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채용하는 스킬에 따라 아이덴티티의 운용 방법이 달라집니다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743F70-C175-7743-3A39-23E722FC1338}"/>
                </a:ext>
              </a:extLst>
            </p:cNvPr>
            <p:cNvSpPr txBox="1"/>
            <p:nvPr/>
          </p:nvSpPr>
          <p:spPr>
            <a:xfrm>
              <a:off x="1604527" y="2712306"/>
              <a:ext cx="2633734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&amp;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연계형 패시브 효과들을 습득한 아스트로맨서의 특징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9F11B0-D257-B129-C9D8-685536EF77B0}"/>
              </a:ext>
            </a:extLst>
          </p:cNvPr>
          <p:cNvGrpSpPr/>
          <p:nvPr/>
        </p:nvGrpSpPr>
        <p:grpSpPr>
          <a:xfrm>
            <a:off x="1609732" y="4622968"/>
            <a:ext cx="3681989" cy="1901000"/>
            <a:chOff x="1609732" y="4622968"/>
            <a:chExt cx="3681989" cy="190100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AEECA3D-6075-748A-9A0A-F1094304E973}"/>
                </a:ext>
              </a:extLst>
            </p:cNvPr>
            <p:cNvGrpSpPr/>
            <p:nvPr/>
          </p:nvGrpSpPr>
          <p:grpSpPr>
            <a:xfrm>
              <a:off x="1609732" y="4673102"/>
              <a:ext cx="1414211" cy="1584127"/>
              <a:chOff x="4122156" y="4397105"/>
              <a:chExt cx="1414211" cy="158412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80A979-B8EA-C9C4-D65A-86E1F7EB346E}"/>
                  </a:ext>
                </a:extLst>
              </p:cNvPr>
              <p:cNvSpPr txBox="1"/>
              <p:nvPr/>
            </p:nvSpPr>
            <p:spPr>
              <a:xfrm>
                <a:off x="4461865" y="5781177"/>
                <a:ext cx="766235" cy="20005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클러스터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분리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C4769DA0-A6A1-0700-6048-7448FC69CD0C}"/>
                  </a:ext>
                </a:extLst>
              </p:cNvPr>
              <p:cNvGrpSpPr/>
              <p:nvPr/>
            </p:nvGrpSpPr>
            <p:grpSpPr>
              <a:xfrm>
                <a:off x="4122156" y="4397105"/>
                <a:ext cx="1414211" cy="1382684"/>
                <a:chOff x="4544656" y="4728148"/>
                <a:chExt cx="1263555" cy="1235386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8D3EF3AA-0CC9-CA36-DA12-562BC0BD44F9}"/>
                    </a:ext>
                  </a:extLst>
                </p:cNvPr>
                <p:cNvGrpSpPr/>
                <p:nvPr/>
              </p:nvGrpSpPr>
              <p:grpSpPr>
                <a:xfrm>
                  <a:off x="4544656" y="5160487"/>
                  <a:ext cx="370707" cy="370708"/>
                  <a:chOff x="4589673" y="5160487"/>
                  <a:chExt cx="370707" cy="370708"/>
                </a:xfrm>
              </p:grpSpPr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9585A63E-9D8D-EBEE-DDAD-DB50BD18D49C}"/>
                      </a:ext>
                    </a:extLst>
                  </p:cNvPr>
                  <p:cNvGrpSpPr/>
                  <p:nvPr/>
                </p:nvGrpSpPr>
                <p:grpSpPr>
                  <a:xfrm>
                    <a:off x="4589673" y="5160487"/>
                    <a:ext cx="370707" cy="370708"/>
                    <a:chOff x="3100561" y="2391424"/>
                    <a:chExt cx="432000" cy="432000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BAFABBD4-E34F-CF97-AC67-6E62B132A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68" name="그림 67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296B8FE-6863-E2FA-CADB-FE441954DA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3E4B0DB-691C-4D14-C64A-EA2034F055EC}"/>
                      </a:ext>
                    </a:extLst>
                  </p:cNvPr>
                  <p:cNvSpPr txBox="1"/>
                  <p:nvPr/>
                </p:nvSpPr>
                <p:spPr>
                  <a:xfrm>
                    <a:off x="4621138" y="5291980"/>
                    <a:ext cx="307777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</a:t>
                    </a:r>
                    <a:endParaRPr lang="en-US" altLang="ko-KR" sz="7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76" name="그룹 175">
                  <a:extLst>
                    <a:ext uri="{FF2B5EF4-FFF2-40B4-BE49-F238E27FC236}">
                      <a16:creationId xmlns:a16="http://schemas.microsoft.com/office/drawing/2014/main" id="{059F14E5-A565-F5F6-418D-B080CC8E54FE}"/>
                    </a:ext>
                  </a:extLst>
                </p:cNvPr>
                <p:cNvGrpSpPr/>
                <p:nvPr/>
              </p:nvGrpSpPr>
              <p:grpSpPr>
                <a:xfrm>
                  <a:off x="5337005" y="4728148"/>
                  <a:ext cx="471206" cy="1235386"/>
                  <a:chOff x="5337005" y="4728148"/>
                  <a:chExt cx="471206" cy="1235386"/>
                </a:xfrm>
              </p:grpSpPr>
              <p:grpSp>
                <p:nvGrpSpPr>
                  <p:cNvPr id="175" name="그룹 174">
                    <a:extLst>
                      <a:ext uri="{FF2B5EF4-FFF2-40B4-BE49-F238E27FC236}">
                        <a16:creationId xmlns:a16="http://schemas.microsoft.com/office/drawing/2014/main" id="{32EB81E6-AC47-C1C5-C0C5-1E0BADA8AD4B}"/>
                      </a:ext>
                    </a:extLst>
                  </p:cNvPr>
                  <p:cNvGrpSpPr/>
                  <p:nvPr/>
                </p:nvGrpSpPr>
                <p:grpSpPr>
                  <a:xfrm>
                    <a:off x="5337007" y="4728148"/>
                    <a:ext cx="471204" cy="370707"/>
                    <a:chOff x="5337007" y="4728148"/>
                    <a:chExt cx="471204" cy="370707"/>
                  </a:xfrm>
                </p:grpSpPr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864F73C6-519A-D2FD-7E70-52D5D1A57F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7258" y="4728148"/>
                      <a:ext cx="370707" cy="370707"/>
                      <a:chOff x="2778018" y="3738196"/>
                      <a:chExt cx="432000" cy="432000"/>
                    </a:xfrm>
                  </p:grpSpPr>
                  <p:sp>
                    <p:nvSpPr>
                      <p:cNvPr id="61" name="직사각형 60">
                        <a:extLst>
                          <a:ext uri="{FF2B5EF4-FFF2-40B4-BE49-F238E27FC236}">
                            <a16:creationId xmlns:a16="http://schemas.microsoft.com/office/drawing/2014/main" id="{21AA44F4-782A-62A8-FF70-769156EFC7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3738196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64" name="그림 6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99A6931-D658-CCFE-03DE-0AE7EC2943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3748997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A55B270F-7191-9443-93A8-4EF5C85C2A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37007" y="4865377"/>
                      <a:ext cx="471204" cy="9624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도전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8DA4BF29-8410-95D5-1BE1-3503855357A2}"/>
                      </a:ext>
                    </a:extLst>
                  </p:cNvPr>
                  <p:cNvGrpSpPr/>
                  <p:nvPr/>
                </p:nvGrpSpPr>
                <p:grpSpPr>
                  <a:xfrm>
                    <a:off x="5337007" y="5160487"/>
                    <a:ext cx="471204" cy="370707"/>
                    <a:chOff x="3191450" y="4291769"/>
                    <a:chExt cx="549113" cy="432000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53C83E5E-3DD9-C1E9-C5D9-EA58D551F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0005" y="4291769"/>
                      <a:ext cx="432000" cy="432000"/>
                      <a:chOff x="2778018" y="4291769"/>
                      <a:chExt cx="432000" cy="432000"/>
                    </a:xfrm>
                  </p:grpSpPr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F1190A4A-051F-B146-2FA9-719DF31EFB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291769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54" name="그림 5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4184437B-B352-9179-78C5-4799C6C47EA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302570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ED62F8BF-ED59-3398-3EE9-94C9C480C3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91450" y="4451690"/>
                      <a:ext cx="549113" cy="11216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불굴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A694AD1D-37BF-84C9-CF58-BCB8FE9EE1B6}"/>
                      </a:ext>
                    </a:extLst>
                  </p:cNvPr>
                  <p:cNvGrpSpPr/>
                  <p:nvPr/>
                </p:nvGrpSpPr>
                <p:grpSpPr>
                  <a:xfrm>
                    <a:off x="5337005" y="5592827"/>
                    <a:ext cx="471205" cy="370707"/>
                    <a:chOff x="3374729" y="4837324"/>
                    <a:chExt cx="549115" cy="432000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9F61E4A5-AD17-6454-0441-530DDE170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3282" y="4837324"/>
                      <a:ext cx="432000" cy="432000"/>
                      <a:chOff x="2778018" y="4837324"/>
                      <a:chExt cx="432000" cy="432000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9400E131-FDEF-1630-53CD-B475917847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837324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47" name="그림 46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44B6E725-4355-782E-BCD0-E7313A1E96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848125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6180A1B-9C82-447E-4501-B3F8FCEB72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4729" y="4997245"/>
                      <a:ext cx="549115" cy="11216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적응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36" name="왼쪽 중괄호 35">
                  <a:extLst>
                    <a:ext uri="{FF2B5EF4-FFF2-40B4-BE49-F238E27FC236}">
                      <a16:creationId xmlns:a16="http://schemas.microsoft.com/office/drawing/2014/main" id="{90E5DB1F-8BD2-8195-969F-AAD59FB2CB30}"/>
                    </a:ext>
                  </a:extLst>
                </p:cNvPr>
                <p:cNvSpPr/>
                <p:nvPr/>
              </p:nvSpPr>
              <p:spPr>
                <a:xfrm>
                  <a:off x="4948990" y="4934119"/>
                  <a:ext cx="307575" cy="844060"/>
                </a:xfrm>
                <a:prstGeom prst="leftBrace">
                  <a:avLst>
                    <a:gd name="adj1" fmla="val 0"/>
                    <a:gd name="adj2" fmla="val 50000"/>
                  </a:avLst>
                </a:prstGeom>
                <a:ln w="9525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A8A0B5C-93BB-EBE7-491A-74B69AA3E508}"/>
                </a:ext>
              </a:extLst>
            </p:cNvPr>
            <p:cNvGrpSpPr/>
            <p:nvPr/>
          </p:nvGrpSpPr>
          <p:grpSpPr>
            <a:xfrm>
              <a:off x="3831482" y="4622968"/>
              <a:ext cx="1460239" cy="1901000"/>
              <a:chOff x="1903546" y="4346971"/>
              <a:chExt cx="1460239" cy="1901000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43E58D7-E42C-BA45-E390-263C2CD76619}"/>
                  </a:ext>
                </a:extLst>
              </p:cNvPr>
              <p:cNvSpPr txBox="1"/>
              <p:nvPr/>
            </p:nvSpPr>
            <p:spPr>
              <a:xfrm>
                <a:off x="2083038" y="5781177"/>
                <a:ext cx="1101264" cy="46679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기록 슬롯 변화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메인 슬롯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Slot_M</a:t>
                </a:r>
                <a:endParaRPr lang="en-US" altLang="ko-KR" sz="7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서브 슬롯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1,2 : </a:t>
                </a:r>
                <a:r>
                  <a:rPr lang="en-US" altLang="ko-KR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Slot_L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en-US" altLang="ko-KR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Slot_R</a:t>
                </a:r>
                <a:endParaRPr lang="en-US" altLang="ko-KR" sz="7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DACC833-3E31-968D-574D-F1A3551C3D1C}"/>
                  </a:ext>
                </a:extLst>
              </p:cNvPr>
              <p:cNvGrpSpPr/>
              <p:nvPr/>
            </p:nvGrpSpPr>
            <p:grpSpPr>
              <a:xfrm>
                <a:off x="1903546" y="4346971"/>
                <a:ext cx="1460239" cy="1432818"/>
                <a:chOff x="3022519" y="4363336"/>
                <a:chExt cx="1166117" cy="1144219"/>
              </a:xfrm>
            </p:grpSpPr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C713B9B1-DEED-1C68-A951-F1B4D4B1204E}"/>
                    </a:ext>
                  </a:extLst>
                </p:cNvPr>
                <p:cNvGrpSpPr/>
                <p:nvPr/>
              </p:nvGrpSpPr>
              <p:grpSpPr>
                <a:xfrm>
                  <a:off x="3022519" y="4363336"/>
                  <a:ext cx="1166117" cy="1144219"/>
                  <a:chOff x="1813080" y="4467424"/>
                  <a:chExt cx="1636624" cy="1605890"/>
                </a:xfrm>
              </p:grpSpPr>
              <p:grpSp>
                <p:nvGrpSpPr>
                  <p:cNvPr id="153" name="그룹 152">
                    <a:extLst>
                      <a:ext uri="{FF2B5EF4-FFF2-40B4-BE49-F238E27FC236}">
                        <a16:creationId xmlns:a16="http://schemas.microsoft.com/office/drawing/2014/main" id="{40FED8EE-A210-21B8-49EF-0097CF0B0A72}"/>
                      </a:ext>
                    </a:extLst>
                  </p:cNvPr>
                  <p:cNvGrpSpPr/>
                  <p:nvPr/>
                </p:nvGrpSpPr>
                <p:grpSpPr>
                  <a:xfrm>
                    <a:off x="1813080" y="4467424"/>
                    <a:ext cx="1636624" cy="1605890"/>
                    <a:chOff x="1813080" y="4467424"/>
                    <a:chExt cx="1636624" cy="1605890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B8B0620B-5E27-EF18-E83C-F41630CD28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3080" y="4467424"/>
                      <a:ext cx="1636624" cy="1605890"/>
                      <a:chOff x="1592399" y="2669147"/>
                      <a:chExt cx="1963930" cy="1927050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C9CAAB73-F14B-B447-DE07-955E679115E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92399" y="2669147"/>
                        <a:ext cx="1963930" cy="1927050"/>
                        <a:chOff x="1046750" y="2669147"/>
                        <a:chExt cx="1963930" cy="1927050"/>
                      </a:xfrm>
                    </p:grpSpPr>
                    <p:sp>
                      <p:nvSpPr>
                        <p:cNvPr id="129" name="자유형: 도형 128">
                          <a:extLst>
                            <a:ext uri="{FF2B5EF4-FFF2-40B4-BE49-F238E27FC236}">
                              <a16:creationId xmlns:a16="http://schemas.microsoft.com/office/drawing/2014/main" id="{D13592A6-76BF-A540-203A-363E0DE9FE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36125" y="2732462"/>
                          <a:ext cx="1792800" cy="1792800"/>
                        </a:xfrm>
                        <a:custGeom>
                          <a:avLst/>
                          <a:gdLst>
                            <a:gd name="connsiteX0" fmla="*/ 896400 w 1792800"/>
                            <a:gd name="connsiteY0" fmla="*/ 125429 h 1792800"/>
                            <a:gd name="connsiteX1" fmla="*/ 125429 w 1792800"/>
                            <a:gd name="connsiteY1" fmla="*/ 896400 h 1792800"/>
                            <a:gd name="connsiteX2" fmla="*/ 896400 w 1792800"/>
                            <a:gd name="connsiteY2" fmla="*/ 1667371 h 1792800"/>
                            <a:gd name="connsiteX3" fmla="*/ 1667371 w 1792800"/>
                            <a:gd name="connsiteY3" fmla="*/ 896400 h 1792800"/>
                            <a:gd name="connsiteX4" fmla="*/ 896400 w 1792800"/>
                            <a:gd name="connsiteY4" fmla="*/ 125429 h 1792800"/>
                            <a:gd name="connsiteX5" fmla="*/ 896400 w 1792800"/>
                            <a:gd name="connsiteY5" fmla="*/ 0 h 1792800"/>
                            <a:gd name="connsiteX6" fmla="*/ 1792800 w 1792800"/>
                            <a:gd name="connsiteY6" fmla="*/ 896400 h 1792800"/>
                            <a:gd name="connsiteX7" fmla="*/ 896400 w 1792800"/>
                            <a:gd name="connsiteY7" fmla="*/ 1792800 h 1792800"/>
                            <a:gd name="connsiteX8" fmla="*/ 0 w 1792800"/>
                            <a:gd name="connsiteY8" fmla="*/ 896400 h 1792800"/>
                            <a:gd name="connsiteX9" fmla="*/ 896400 w 1792800"/>
                            <a:gd name="connsiteY9" fmla="*/ 0 h 1792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92800" h="1792800">
                              <a:moveTo>
                                <a:pt x="896400" y="125429"/>
                              </a:moveTo>
                              <a:cubicBezTo>
                                <a:pt x="470604" y="125429"/>
                                <a:pt x="125429" y="470604"/>
                                <a:pt x="125429" y="896400"/>
                              </a:cubicBezTo>
                              <a:cubicBezTo>
                                <a:pt x="125429" y="1322196"/>
                                <a:pt x="470604" y="1667371"/>
                                <a:pt x="896400" y="1667371"/>
                              </a:cubicBezTo>
                              <a:cubicBezTo>
                                <a:pt x="1322196" y="1667371"/>
                                <a:pt x="1667371" y="1322196"/>
                                <a:pt x="1667371" y="896400"/>
                              </a:cubicBezTo>
                              <a:cubicBezTo>
                                <a:pt x="1667371" y="470604"/>
                                <a:pt x="1322196" y="125429"/>
                                <a:pt x="896400" y="125429"/>
                              </a:cubicBezTo>
                              <a:close/>
                              <a:moveTo>
                                <a:pt x="896400" y="0"/>
                              </a:moveTo>
                              <a:cubicBezTo>
                                <a:pt x="1391468" y="0"/>
                                <a:pt x="1792800" y="401332"/>
                                <a:pt x="1792800" y="896400"/>
                              </a:cubicBezTo>
                              <a:cubicBezTo>
                                <a:pt x="1792800" y="1391468"/>
                                <a:pt x="1391468" y="1792800"/>
                                <a:pt x="896400" y="1792800"/>
                              </a:cubicBezTo>
                              <a:cubicBezTo>
                                <a:pt x="401332" y="1792800"/>
                                <a:pt x="0" y="1391468"/>
                                <a:pt x="0" y="896400"/>
                              </a:cubicBezTo>
                              <a:cubicBezTo>
                                <a:pt x="0" y="401332"/>
                                <a:pt x="401332" y="0"/>
                                <a:pt x="8964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5E083"/>
                        </a:solidFill>
                        <a:ln w="3175">
                          <a:noFill/>
                        </a:ln>
                        <a:effectLst>
                          <a:glow rad="381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30" name="Picture 2">
                          <a:extLst>
                            <a:ext uri="{FF2B5EF4-FFF2-40B4-BE49-F238E27FC236}">
                              <a16:creationId xmlns:a16="http://schemas.microsoft.com/office/drawing/2014/main" id="{A66CED0E-E508-A81F-B582-89A635C1ED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6750" y="2669147"/>
                          <a:ext cx="1963930" cy="19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28" name="Picture 4">
                        <a:extLst>
                          <a:ext uri="{FF2B5EF4-FFF2-40B4-BE49-F238E27FC236}">
                            <a16:creationId xmlns:a16="http://schemas.microsoft.com/office/drawing/2014/main" id="{AB3175B8-54F0-668A-222E-E5005060A1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rightnessContrast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658" t="8297" r="8326" b="8688"/>
                      <a:stretch/>
                    </p:blipFill>
                    <p:spPr bwMode="auto">
                      <a:xfrm>
                        <a:off x="1827364" y="2885672"/>
                        <a:ext cx="1494000" cy="1494000"/>
                      </a:xfrm>
                      <a:prstGeom prst="ellipse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45" name="직사각형 44">
                      <a:extLst>
                        <a:ext uri="{FF2B5EF4-FFF2-40B4-BE49-F238E27FC236}">
                          <a16:creationId xmlns:a16="http://schemas.microsoft.com/office/drawing/2014/main" id="{4D800676-ED58-E4DA-A9C2-EB223BA3DE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5522" y="5323135"/>
                      <a:ext cx="357741" cy="35774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ko-KR" sz="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Slot_L</a:t>
                      </a:r>
                      <a:endParaRPr lang="ko-KR" altLang="en-US" sz="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529A41ED-15C0-173A-6E5F-2C2D851B2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7325" y="4737588"/>
                      <a:ext cx="626143" cy="50371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  <a:alpha val="95000"/>
                      </a:schemeClr>
                    </a:solidFill>
                    <a:ln w="635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ko-KR" sz="8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1A042922-11AA-44C2-75AF-B36D3104F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5874" y="5323135"/>
                      <a:ext cx="357741" cy="35774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ko-KR" sz="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Slot_R</a:t>
                      </a:r>
                      <a:endParaRPr lang="ko-KR" altLang="en-US" sz="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E749F8FE-DF36-A848-8BA1-EF864B73D206}"/>
                      </a:ext>
                    </a:extLst>
                  </p:cNvPr>
                  <p:cNvCxnSpPr>
                    <a:cxnSpLocks/>
                    <a:endCxn id="128" idx="4"/>
                  </p:cNvCxnSpPr>
                  <p:nvPr/>
                </p:nvCxnSpPr>
                <p:spPr>
                  <a:xfrm>
                    <a:off x="2631393" y="5270369"/>
                    <a:ext cx="0" cy="62250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25000">
                          <a:srgbClr val="F6F4D2">
                            <a:lumMod val="100000"/>
                            <a:alpha val="20000"/>
                          </a:srgbClr>
                        </a:gs>
                        <a:gs pos="0">
                          <a:srgbClr val="F6F4D2">
                            <a:lumMod val="100000"/>
                            <a:alpha val="0"/>
                          </a:srgbClr>
                        </a:gs>
                        <a:gs pos="76000">
                          <a:srgbClr val="F6F4D2">
                            <a:lumMod val="100000"/>
                            <a:alpha val="20000"/>
                          </a:srgbClr>
                        </a:gs>
                        <a:gs pos="55000">
                          <a:srgbClr val="F6F4D2">
                            <a:lumMod val="100000"/>
                            <a:alpha val="50000"/>
                          </a:srgbClr>
                        </a:gs>
                        <a:gs pos="100000">
                          <a:srgbClr val="F6F4D2">
                            <a:lumMod val="100000"/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9042CCF3-86CE-228A-BD5F-3C201C08AD20}"/>
                      </a:ext>
                    </a:extLst>
                  </p:cNvPr>
                  <p:cNvCxnSpPr>
                    <a:cxnSpLocks/>
                    <a:stCxn id="128" idx="2"/>
                    <a:endCxn id="128" idx="6"/>
                  </p:cNvCxnSpPr>
                  <p:nvPr/>
                </p:nvCxnSpPr>
                <p:spPr>
                  <a:xfrm>
                    <a:off x="2008886" y="5270371"/>
                    <a:ext cx="1245012" cy="0"/>
                  </a:xfrm>
                  <a:prstGeom prst="line">
                    <a:avLst/>
                  </a:prstGeom>
                  <a:ln w="19050">
                    <a:gradFill flip="none" rotWithShape="1">
                      <a:gsLst>
                        <a:gs pos="25000">
                          <a:srgbClr val="F6F4D2">
                            <a:lumMod val="100000"/>
                            <a:alpha val="20000"/>
                          </a:srgbClr>
                        </a:gs>
                        <a:gs pos="0">
                          <a:srgbClr val="F6F4D2">
                            <a:lumMod val="100000"/>
                            <a:alpha val="0"/>
                          </a:srgbClr>
                        </a:gs>
                        <a:gs pos="76000">
                          <a:srgbClr val="F6F4D2">
                            <a:lumMod val="100000"/>
                            <a:alpha val="20000"/>
                          </a:srgbClr>
                        </a:gs>
                        <a:gs pos="55000">
                          <a:srgbClr val="F6F4D2">
                            <a:lumMod val="100000"/>
                            <a:alpha val="50000"/>
                          </a:srgbClr>
                        </a:gs>
                        <a:gs pos="100000">
                          <a:srgbClr val="F6F4D2">
                            <a:lumMod val="100000"/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5CBC692F-677C-661B-3C94-B73C702A03D9}"/>
                    </a:ext>
                  </a:extLst>
                </p:cNvPr>
                <p:cNvGrpSpPr/>
                <p:nvPr/>
              </p:nvGrpSpPr>
              <p:grpSpPr>
                <a:xfrm>
                  <a:off x="3313325" y="5287298"/>
                  <a:ext cx="584504" cy="161794"/>
                  <a:chOff x="3306337" y="5308087"/>
                  <a:chExt cx="584504" cy="161794"/>
                </a:xfrm>
              </p:grpSpPr>
              <p:sp>
                <p:nvSpPr>
                  <p:cNvPr id="181" name="별: 꼭짓점 4개 180">
                    <a:extLst>
                      <a:ext uri="{FF2B5EF4-FFF2-40B4-BE49-F238E27FC236}">
                        <a16:creationId xmlns:a16="http://schemas.microsoft.com/office/drawing/2014/main" id="{B401555A-1C97-1BC0-1FA1-D1275C62B9D0}"/>
                      </a:ext>
                    </a:extLst>
                  </p:cNvPr>
                  <p:cNvSpPr/>
                  <p:nvPr/>
                </p:nvSpPr>
                <p:spPr>
                  <a:xfrm>
                    <a:off x="3517692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별: 꼭짓점 4개 181">
                    <a:extLst>
                      <a:ext uri="{FF2B5EF4-FFF2-40B4-BE49-F238E27FC236}">
                        <a16:creationId xmlns:a16="http://schemas.microsoft.com/office/drawing/2014/main" id="{28B9E352-A9F8-D876-83F1-D879729BFEDC}"/>
                      </a:ext>
                    </a:extLst>
                  </p:cNvPr>
                  <p:cNvSpPr/>
                  <p:nvPr/>
                </p:nvSpPr>
                <p:spPr>
                  <a:xfrm>
                    <a:off x="3306337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rgbClr val="760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별: 꼭짓점 4개 182">
                    <a:extLst>
                      <a:ext uri="{FF2B5EF4-FFF2-40B4-BE49-F238E27FC236}">
                        <a16:creationId xmlns:a16="http://schemas.microsoft.com/office/drawing/2014/main" id="{02A832F8-DF80-D874-2E59-5BC86AAB220C}"/>
                      </a:ext>
                    </a:extLst>
                  </p:cNvPr>
                  <p:cNvSpPr/>
                  <p:nvPr/>
                </p:nvSpPr>
                <p:spPr>
                  <a:xfrm>
                    <a:off x="3729047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chemeClr val="accent3">
                        <a:lumMod val="7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E0F9CE6-D533-AD7C-EF38-D02953E73DC5}"/>
              </a:ext>
            </a:extLst>
          </p:cNvPr>
          <p:cNvGrpSpPr/>
          <p:nvPr/>
        </p:nvGrpSpPr>
        <p:grpSpPr>
          <a:xfrm>
            <a:off x="6638774" y="1647649"/>
            <a:ext cx="4658220" cy="4890646"/>
            <a:chOff x="6689574" y="1647649"/>
            <a:chExt cx="4658220" cy="489064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650DFFD-EB19-9721-A39D-1B98647C75EE}"/>
                </a:ext>
              </a:extLst>
            </p:cNvPr>
            <p:cNvSpPr/>
            <p:nvPr/>
          </p:nvSpPr>
          <p:spPr>
            <a:xfrm>
              <a:off x="6689574" y="1879027"/>
              <a:ext cx="4647066" cy="4659268"/>
            </a:xfrm>
            <a:prstGeom prst="rect">
              <a:avLst/>
            </a:prstGeom>
            <a:solidFill>
              <a:srgbClr val="1C1E22"/>
            </a:solidFill>
            <a:ln w="12700">
              <a:solidFill>
                <a:srgbClr val="1C1E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C65594A-8DFA-B088-1F68-7021800FD5A8}"/>
                </a:ext>
              </a:extLst>
            </p:cNvPr>
            <p:cNvGrpSpPr/>
            <p:nvPr/>
          </p:nvGrpSpPr>
          <p:grpSpPr>
            <a:xfrm>
              <a:off x="6689574" y="1879026"/>
              <a:ext cx="4658220" cy="388800"/>
              <a:chOff x="1439025" y="1395560"/>
              <a:chExt cx="4658220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FACD816-1206-1434-F319-5613D201CDBB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58220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BA67AB-7118-2146-AA87-3F0D55D5837F}"/>
                  </a:ext>
                </a:extLst>
              </p:cNvPr>
              <p:cNvSpPr txBox="1"/>
              <p:nvPr/>
            </p:nvSpPr>
            <p:spPr>
              <a:xfrm>
                <a:off x="1805258" y="1474544"/>
                <a:ext cx="392575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별을 활용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자유로운 포지션과 스킬 콤보로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끊임없이 적을 몰아치는 전투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합니다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A884142-CBD4-4837-0978-5D5DB96A765F}"/>
                </a:ext>
              </a:extLst>
            </p:cNvPr>
            <p:cNvGrpSpPr/>
            <p:nvPr/>
          </p:nvGrpSpPr>
          <p:grpSpPr>
            <a:xfrm>
              <a:off x="6689574" y="1647649"/>
              <a:ext cx="4035188" cy="231923"/>
              <a:chOff x="1460890" y="1092616"/>
              <a:chExt cx="4035188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46B45D-238D-D584-863A-101E6ECF3328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 극대화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E7E2BF7-D309-94B7-456F-77A0CE062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AB4C2-0AAD-EDCE-B771-9A37027D693C}"/>
              </a:ext>
            </a:extLst>
          </p:cNvPr>
          <p:cNvGrpSpPr/>
          <p:nvPr/>
        </p:nvGrpSpPr>
        <p:grpSpPr>
          <a:xfrm>
            <a:off x="6786158" y="2418638"/>
            <a:ext cx="4363453" cy="3971961"/>
            <a:chOff x="6836958" y="2418638"/>
            <a:chExt cx="4363453" cy="3971961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DDD3B409-6B2A-1750-CF80-1C27122BC061}"/>
                </a:ext>
              </a:extLst>
            </p:cNvPr>
            <p:cNvGrpSpPr/>
            <p:nvPr/>
          </p:nvGrpSpPr>
          <p:grpSpPr>
            <a:xfrm>
              <a:off x="6836958" y="2418638"/>
              <a:ext cx="4363453" cy="633506"/>
              <a:chOff x="1604527" y="2036626"/>
              <a:chExt cx="4363453" cy="633506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FD722C9-4DD5-9741-F09F-258AC9925FAA}"/>
                  </a:ext>
                </a:extLst>
              </p:cNvPr>
              <p:cNvSpPr txBox="1"/>
              <p:nvPr/>
            </p:nvSpPr>
            <p:spPr>
              <a:xfrm>
                <a:off x="1604527" y="2267458"/>
                <a:ext cx="4363453" cy="402674"/>
              </a:xfrm>
              <a:prstGeom prst="rect">
                <a:avLst/>
              </a:prstGeom>
              <a:noFill/>
            </p:spPr>
            <p:txBody>
              <a:bodyPr wrap="squar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모드에 진입할 수 없게 되지만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현상 스킬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대신 시전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하는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별을 형성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별의 속도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는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캐릭터의 속도에 비례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AB516DF-8A07-4515-112F-32DE0B4C5D18}"/>
                  </a:ext>
                </a:extLst>
              </p:cNvPr>
              <p:cNvSpPr txBox="1"/>
              <p:nvPr/>
            </p:nvSpPr>
            <p:spPr>
              <a:xfrm>
                <a:off x="1604527" y="2036626"/>
                <a:ext cx="1324080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천체 조율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&amp;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연계형 패시브 효과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AC76247F-6283-3DD7-EE12-4BA88D3919D8}"/>
                </a:ext>
              </a:extLst>
            </p:cNvPr>
            <p:cNvGrpSpPr/>
            <p:nvPr/>
          </p:nvGrpSpPr>
          <p:grpSpPr>
            <a:xfrm>
              <a:off x="6836958" y="3348402"/>
              <a:ext cx="4363453" cy="820737"/>
              <a:chOff x="1604527" y="2712306"/>
              <a:chExt cx="4363453" cy="820737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E773D6-69FE-EEEA-BCEC-58C49086B697}"/>
                  </a:ext>
                </a:extLst>
              </p:cNvPr>
              <p:cNvSpPr txBox="1"/>
              <p:nvPr/>
            </p:nvSpPr>
            <p:spPr>
              <a:xfrm>
                <a:off x="1604527" y="2943138"/>
                <a:ext cx="4363453" cy="589905"/>
              </a:xfrm>
              <a:prstGeom prst="rect">
                <a:avLst/>
              </a:prstGeom>
              <a:noFill/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인공 별이 스킬을 대신 시전하는 동안 다른 행동을 하며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속도감 있는 전투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할 수 있습니다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신속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스탯을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높여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빠르게 활용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있습니다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[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현상 스킬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과 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콤보 형식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으로 사용하여 타격감을 더욱 높일 수 있습니다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1F47617-3FD0-E6B0-5EC8-9DF0EEC0CB80}"/>
                  </a:ext>
                </a:extLst>
              </p:cNvPr>
              <p:cNvSpPr txBox="1"/>
              <p:nvPr/>
            </p:nvSpPr>
            <p:spPr>
              <a:xfrm>
                <a:off x="1604527" y="2712306"/>
                <a:ext cx="2406108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천체 조율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과 연계형 패시브 효과들을 습득한 아스트로맨서는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2BEEF82-94FD-5520-338D-ACB918FAEECC}"/>
                </a:ext>
              </a:extLst>
            </p:cNvPr>
            <p:cNvGrpSpPr/>
            <p:nvPr/>
          </p:nvGrpSpPr>
          <p:grpSpPr>
            <a:xfrm>
              <a:off x="7086646" y="4247029"/>
              <a:ext cx="3864076" cy="2143570"/>
              <a:chOff x="6985439" y="3971032"/>
              <a:chExt cx="3864076" cy="2143570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B19108E0-6951-DB2F-68B6-BD627B85F78A}"/>
                  </a:ext>
                </a:extLst>
              </p:cNvPr>
              <p:cNvGrpSpPr/>
              <p:nvPr/>
            </p:nvGrpSpPr>
            <p:grpSpPr>
              <a:xfrm>
                <a:off x="6985439" y="3971032"/>
                <a:ext cx="1521153" cy="2010200"/>
                <a:chOff x="6985439" y="3971032"/>
                <a:chExt cx="1521153" cy="2010200"/>
              </a:xfrm>
            </p:grpSpPr>
            <p:pic>
              <p:nvPicPr>
                <p:cNvPr id="16" name="그림 15" descr="의류, 덮개, 의상 디자인, 코스튬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BFB656F-2354-EB29-1A82-0E42B755A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8675"/>
                <a:stretch/>
              </p:blipFill>
              <p:spPr>
                <a:xfrm>
                  <a:off x="6985439" y="3971032"/>
                  <a:ext cx="1521153" cy="180875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63681FA-4B0C-9FFF-99C5-E9C4C881DF94}"/>
                    </a:ext>
                  </a:extLst>
                </p:cNvPr>
                <p:cNvSpPr txBox="1"/>
                <p:nvPr/>
              </p:nvSpPr>
              <p:spPr>
                <a:xfrm>
                  <a:off x="7412797" y="5781177"/>
                  <a:ext cx="711733" cy="200055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 형성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DF796F3-FD29-8BAA-E90E-12CA85907273}"/>
                  </a:ext>
                </a:extLst>
              </p:cNvPr>
              <p:cNvGrpSpPr/>
              <p:nvPr/>
            </p:nvGrpSpPr>
            <p:grpSpPr>
              <a:xfrm>
                <a:off x="9377990" y="4272713"/>
                <a:ext cx="1471525" cy="1841889"/>
                <a:chOff x="9377990" y="4272713"/>
                <a:chExt cx="1471525" cy="1841889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0D69EC1-A698-DBE9-22D7-273B3EF2096D}"/>
                    </a:ext>
                  </a:extLst>
                </p:cNvPr>
                <p:cNvGrpSpPr/>
                <p:nvPr/>
              </p:nvGrpSpPr>
              <p:grpSpPr>
                <a:xfrm>
                  <a:off x="9377990" y="4272713"/>
                  <a:ext cx="1471525" cy="1507076"/>
                  <a:chOff x="3416825" y="3557258"/>
                  <a:chExt cx="2419561" cy="2478016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C41E8C23-D221-3AD3-B165-8F9E9AD3FC23}"/>
                      </a:ext>
                    </a:extLst>
                  </p:cNvPr>
                  <p:cNvGrpSpPr/>
                  <p:nvPr/>
                </p:nvGrpSpPr>
                <p:grpSpPr>
                  <a:xfrm>
                    <a:off x="3416825" y="3557258"/>
                    <a:ext cx="2419561" cy="2478016"/>
                    <a:chOff x="3416825" y="3557258"/>
                    <a:chExt cx="2419561" cy="2478016"/>
                  </a:xfrm>
                </p:grpSpPr>
                <p:pic>
                  <p:nvPicPr>
                    <p:cNvPr id="118" name="Picture 8">
                      <a:extLst>
                        <a:ext uri="{FF2B5EF4-FFF2-40B4-BE49-F238E27FC236}">
                          <a16:creationId xmlns:a16="http://schemas.microsoft.com/office/drawing/2014/main" id="{2F601721-2750-C7A7-F87D-27C195DB28A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4456647" y="3557258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9" name="Picture 8">
                      <a:extLst>
                        <a:ext uri="{FF2B5EF4-FFF2-40B4-BE49-F238E27FC236}">
                          <a16:creationId xmlns:a16="http://schemas.microsoft.com/office/drawing/2014/main" id="{32C8B567-A577-1DC2-5AE2-C65C2E452D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5513052" y="435162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0" name="Picture 8">
                      <a:extLst>
                        <a:ext uri="{FF2B5EF4-FFF2-40B4-BE49-F238E27FC236}">
                          <a16:creationId xmlns:a16="http://schemas.microsoft.com/office/drawing/2014/main" id="{30DE22F2-8A92-81CC-5FAB-B37339637FA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3416825" y="435162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1" name="Picture 8">
                      <a:extLst>
                        <a:ext uri="{FF2B5EF4-FFF2-40B4-BE49-F238E27FC236}">
                          <a16:creationId xmlns:a16="http://schemas.microsoft.com/office/drawing/2014/main" id="{C895BFE6-C0D1-ADFD-583C-6DE71719898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3833807" y="560395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2" name="Picture 8">
                      <a:extLst>
                        <a:ext uri="{FF2B5EF4-FFF2-40B4-BE49-F238E27FC236}">
                          <a16:creationId xmlns:a16="http://schemas.microsoft.com/office/drawing/2014/main" id="{7D105E91-FB47-6B36-179E-D0D45EBFD57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5125317" y="5614239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CBF057C1-E8C5-B3C9-6492-B1A1640B3BF5}"/>
                      </a:ext>
                    </a:extLst>
                  </p:cNvPr>
                  <p:cNvGrpSpPr/>
                  <p:nvPr/>
                </p:nvGrpSpPr>
                <p:grpSpPr>
                  <a:xfrm>
                    <a:off x="3592556" y="4584732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116" name="직선 화살표 연결선 115">
                      <a:extLst>
                        <a:ext uri="{FF2B5EF4-FFF2-40B4-BE49-F238E27FC236}">
                          <a16:creationId xmlns:a16="http://schemas.microsoft.com/office/drawing/2014/main" id="{9480EF26-CAB9-FE53-4C02-F5E1DF92CA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직선 화살표 연결선 116">
                      <a:extLst>
                        <a:ext uri="{FF2B5EF4-FFF2-40B4-BE49-F238E27FC236}">
                          <a16:creationId xmlns:a16="http://schemas.microsoft.com/office/drawing/2014/main" id="{4379C2ED-FBA7-29E3-4DA8-0EE581E5B98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B0B4AFFA-7A4A-9892-1380-51F52A3A04FB}"/>
                      </a:ext>
                    </a:extLst>
                  </p:cNvPr>
                  <p:cNvGrpSpPr/>
                  <p:nvPr/>
                </p:nvGrpSpPr>
                <p:grpSpPr>
                  <a:xfrm rot="8727261">
                    <a:off x="3947129" y="5123990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114" name="직선 화살표 연결선 113">
                      <a:extLst>
                        <a:ext uri="{FF2B5EF4-FFF2-40B4-BE49-F238E27FC236}">
                          <a16:creationId xmlns:a16="http://schemas.microsoft.com/office/drawing/2014/main" id="{8D779176-C3DD-0784-A7F2-55FE7DFC87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직선 화살표 연결선 114">
                      <a:extLst>
                        <a:ext uri="{FF2B5EF4-FFF2-40B4-BE49-F238E27FC236}">
                          <a16:creationId xmlns:a16="http://schemas.microsoft.com/office/drawing/2014/main" id="{C036A4CF-64B4-06AF-BEE6-6C2004D08D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9D7CB778-34EA-0701-0371-238557BE3126}"/>
                      </a:ext>
                    </a:extLst>
                  </p:cNvPr>
                  <p:cNvGrpSpPr/>
                  <p:nvPr/>
                </p:nvGrpSpPr>
                <p:grpSpPr>
                  <a:xfrm rot="17100000">
                    <a:off x="3299535" y="4889858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112" name="직선 화살표 연결선 111">
                      <a:extLst>
                        <a:ext uri="{FF2B5EF4-FFF2-40B4-BE49-F238E27FC236}">
                          <a16:creationId xmlns:a16="http://schemas.microsoft.com/office/drawing/2014/main" id="{74FFD78F-9C73-F7A9-A679-7BC5A40711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직선 화살표 연결선 112">
                      <a:extLst>
                        <a:ext uri="{FF2B5EF4-FFF2-40B4-BE49-F238E27FC236}">
                          <a16:creationId xmlns:a16="http://schemas.microsoft.com/office/drawing/2014/main" id="{86181459-0822-27BD-6478-40D21EC8C2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0" name="그룹 79">
                    <a:extLst>
                      <a:ext uri="{FF2B5EF4-FFF2-40B4-BE49-F238E27FC236}">
                        <a16:creationId xmlns:a16="http://schemas.microsoft.com/office/drawing/2014/main" id="{58AC089C-ABBB-16ED-0F02-AAD43F738344}"/>
                      </a:ext>
                    </a:extLst>
                  </p:cNvPr>
                  <p:cNvGrpSpPr/>
                  <p:nvPr/>
                </p:nvGrpSpPr>
                <p:grpSpPr>
                  <a:xfrm rot="4320000">
                    <a:off x="4008396" y="4702939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101" name="직선 화살표 연결선 100">
                      <a:extLst>
                        <a:ext uri="{FF2B5EF4-FFF2-40B4-BE49-F238E27FC236}">
                          <a16:creationId xmlns:a16="http://schemas.microsoft.com/office/drawing/2014/main" id="{01BD3C8C-3EDF-7E6E-4321-7A45A8B8B9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2AFA11A3-AC21-0074-BAFA-637CB7BE1F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2" name="그룹 81">
                    <a:extLst>
                      <a:ext uri="{FF2B5EF4-FFF2-40B4-BE49-F238E27FC236}">
                        <a16:creationId xmlns:a16="http://schemas.microsoft.com/office/drawing/2014/main" id="{93606BEA-A547-9735-2D09-EE0145D2C531}"/>
                      </a:ext>
                    </a:extLst>
                  </p:cNvPr>
                  <p:cNvGrpSpPr/>
                  <p:nvPr/>
                </p:nvGrpSpPr>
                <p:grpSpPr>
                  <a:xfrm rot="12960000">
                    <a:off x="3590831" y="5299460"/>
                    <a:ext cx="1876993" cy="1"/>
                    <a:chOff x="3592556" y="4584731"/>
                    <a:chExt cx="1876993" cy="1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83" name="직선 화살표 연결선 82">
                      <a:extLst>
                        <a:ext uri="{FF2B5EF4-FFF2-40B4-BE49-F238E27FC236}">
                          <a16:creationId xmlns:a16="http://schemas.microsoft.com/office/drawing/2014/main" id="{E7DD5A96-E45E-D8D3-0F9B-17DF4F0DD2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직선 화살표 연결선 83">
                      <a:extLst>
                        <a:ext uri="{FF2B5EF4-FFF2-40B4-BE49-F238E27FC236}">
                          <a16:creationId xmlns:a16="http://schemas.microsoft.com/office/drawing/2014/main" id="{EDC2FC3E-9B41-3A74-2AE1-A3D8DE217C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35AB258C-E893-696A-330D-3E4A5D5DC115}"/>
                    </a:ext>
                  </a:extLst>
                </p:cNvPr>
                <p:cNvSpPr txBox="1"/>
                <p:nvPr/>
              </p:nvSpPr>
              <p:spPr>
                <a:xfrm>
                  <a:off x="9403622" y="5781177"/>
                  <a:ext cx="1420261" cy="333425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 스킬 시전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별에서 사슬이 튀어나와 </a:t>
                  </a:r>
                  <a:r>
                    <a:rPr lang="ko-KR" altLang="en-US" sz="7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마법진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형성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D667CB5-49A7-79BF-E854-D8DA2E969306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577846-CF11-2CF1-ABE4-F39C4F0850A1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59D97C-6227-915C-900C-1E30A4EF2A59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01FF29-DEC0-E722-C891-D238D089165B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51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622626" cy="1265425"/>
            <a:chOff x="1419250" y="4999920"/>
            <a:chExt cx="9622626" cy="1265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38375" cy="803760"/>
              <a:chOff x="1352410" y="5094514"/>
              <a:chExt cx="938375" cy="80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38375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38375" cy="1034593"/>
              <a:chOff x="3776328" y="5094514"/>
              <a:chExt cx="938375" cy="10345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83356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38375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1972313" cy="1265425"/>
              <a:chOff x="9573369" y="5094514"/>
              <a:chExt cx="1972313" cy="12654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440826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972313" cy="98905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378583" cy="1034593"/>
              <a:chOff x="5888908" y="5094514"/>
              <a:chExt cx="1378583" cy="103459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190047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C40A-247A-8454-59B8-0D6EC1973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E33567B9-70FC-41A5-F1D1-2039FCC6989A}"/>
              </a:ext>
            </a:extLst>
          </p:cNvPr>
          <p:cNvGrpSpPr/>
          <p:nvPr/>
        </p:nvGrpSpPr>
        <p:grpSpPr>
          <a:xfrm>
            <a:off x="1163639" y="1515183"/>
            <a:ext cx="4647066" cy="5190417"/>
            <a:chOff x="1450975" y="1647649"/>
            <a:chExt cx="4647066" cy="5190417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62CD97B-3507-7315-B4DD-BD4554CCB52B}"/>
                </a:ext>
              </a:extLst>
            </p:cNvPr>
            <p:cNvSpPr/>
            <p:nvPr/>
          </p:nvSpPr>
          <p:spPr>
            <a:xfrm>
              <a:off x="1450975" y="1879028"/>
              <a:ext cx="4647066" cy="4959038"/>
            </a:xfrm>
            <a:prstGeom prst="rect">
              <a:avLst/>
            </a:prstGeom>
            <a:solidFill>
              <a:srgbClr val="1C1E22"/>
            </a:solidFill>
            <a:ln w="12700">
              <a:solidFill>
                <a:srgbClr val="1C1E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5B946147-88EC-BC9E-EFE6-4F266E6096C5}"/>
                </a:ext>
              </a:extLst>
            </p:cNvPr>
            <p:cNvGrpSpPr/>
            <p:nvPr/>
          </p:nvGrpSpPr>
          <p:grpSpPr>
            <a:xfrm>
              <a:off x="1450975" y="1879027"/>
              <a:ext cx="4647064" cy="388800"/>
              <a:chOff x="1439025" y="1395560"/>
              <a:chExt cx="4647064" cy="388800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C39F4EBA-3051-65CB-F1D1-18ACA346973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7064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5A2F2AC-4A32-7DC6-B37A-6F1DBF5AE569}"/>
                  </a:ext>
                </a:extLst>
              </p:cNvPr>
              <p:cNvSpPr txBox="1"/>
              <p:nvPr/>
            </p:nvSpPr>
            <p:spPr>
              <a:xfrm>
                <a:off x="2091426" y="1474544"/>
                <a:ext cx="334226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스킬과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아이덴티티를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따라 다르게 운용</a:t>
                </a:r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하며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전략적인 전투</a:t>
                </a:r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240D1686-929B-F536-F79A-A5E7B413C0FA}"/>
                </a:ext>
              </a:extLst>
            </p:cNvPr>
            <p:cNvGrpSpPr/>
            <p:nvPr/>
          </p:nvGrpSpPr>
          <p:grpSpPr>
            <a:xfrm>
              <a:off x="1450975" y="1647649"/>
              <a:ext cx="4035188" cy="231923"/>
              <a:chOff x="1460890" y="1092616"/>
              <a:chExt cx="4035188" cy="231923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D840297-4965-3915-7329-FB6F53119B99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 극대화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C316BF7B-31A9-4219-87D2-7D7166FE7A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D75871-EAA2-03C4-5AD4-A7D2B62E9FB0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5171E-0A55-76D6-EBCD-5C1573DD1CF3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B30F56A-067C-4081-7E91-1744237BE91E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8096CCB-7FE3-05B4-98D4-1BEF9A5FBDBA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074BA1A-DC4F-7365-3A1E-15CD8071BF7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AA8662F6-866B-4135-2D40-BA478E476F3F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25FD2789-532F-DCFA-E145-0C0D44C6A973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43FF40C-F0F4-E04A-281B-602E74904936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CC0BA016-DE4A-4AC6-1AE1-6CAB56CF2EB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4B621E7-6F0A-9581-6407-E8EF9C8C1112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A57CFD9-3DCE-3BC7-811E-A6EA41DFA96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21E315D-6846-D2C3-0922-A847B03961B0}"/>
              </a:ext>
            </a:extLst>
          </p:cNvPr>
          <p:cNvSpPr txBox="1"/>
          <p:nvPr/>
        </p:nvSpPr>
        <p:spPr>
          <a:xfrm>
            <a:off x="1163639" y="1034283"/>
            <a:ext cx="52722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패시브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8144BF4-8176-AD94-E627-EFB0946FCB02}"/>
              </a:ext>
            </a:extLst>
          </p:cNvPr>
          <p:cNvGrpSpPr/>
          <p:nvPr/>
        </p:nvGrpSpPr>
        <p:grpSpPr>
          <a:xfrm>
            <a:off x="1437648" y="3879625"/>
            <a:ext cx="4328727" cy="820737"/>
            <a:chOff x="1604527" y="2712306"/>
            <a:chExt cx="4328727" cy="8207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EA9AA2-7799-D439-966F-E486B5A93A86}"/>
                </a:ext>
              </a:extLst>
            </p:cNvPr>
            <p:cNvSpPr txBox="1"/>
            <p:nvPr/>
          </p:nvSpPr>
          <p:spPr>
            <a:xfrm>
              <a:off x="1604527" y="2943138"/>
              <a:ext cx="4328727" cy="589905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모드를 더 자주 활용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하기 위해 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높입니다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채용하는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스킬에 따라 기록 모드의 운용 방법이 달라지며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상황에서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순간적인 판단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필요합니다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성능이 상황에 따른 영향을 적게 받습니다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9599E0-0112-7994-D231-BCC751567F18}"/>
                </a:ext>
              </a:extLst>
            </p:cNvPr>
            <p:cNvSpPr txBox="1"/>
            <p:nvPr/>
          </p:nvSpPr>
          <p:spPr>
            <a:xfrm>
              <a:off x="1604527" y="2712306"/>
              <a:ext cx="2633734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&amp;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연계형 패시브 효과들을 습득한 아스트로맨서의 특징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6770DE9-D9F7-E37B-1211-E4EBAA7A6198}"/>
              </a:ext>
            </a:extLst>
          </p:cNvPr>
          <p:cNvGrpSpPr/>
          <p:nvPr/>
        </p:nvGrpSpPr>
        <p:grpSpPr>
          <a:xfrm>
            <a:off x="1809688" y="5141222"/>
            <a:ext cx="3292687" cy="1482619"/>
            <a:chOff x="1809688" y="5141222"/>
            <a:chExt cx="3292687" cy="1482619"/>
          </a:xfrm>
        </p:grpSpPr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CAAC7254-2A53-BC02-3EE8-FB8E025B99E6}"/>
                </a:ext>
              </a:extLst>
            </p:cNvPr>
            <p:cNvGrpSpPr/>
            <p:nvPr/>
          </p:nvGrpSpPr>
          <p:grpSpPr>
            <a:xfrm>
              <a:off x="1809688" y="5186055"/>
              <a:ext cx="1292565" cy="1437786"/>
              <a:chOff x="1809688" y="5186055"/>
              <a:chExt cx="1292565" cy="143778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579579F-C753-5AA5-F51E-F8E5CEE7D3F0}"/>
                  </a:ext>
                </a:extLst>
              </p:cNvPr>
              <p:cNvSpPr txBox="1"/>
              <p:nvPr/>
            </p:nvSpPr>
            <p:spPr>
              <a:xfrm>
                <a:off x="2072973" y="6423786"/>
                <a:ext cx="766236" cy="20005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클러스터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분리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C4B8D5BD-86B2-043E-2DAA-ECCBC0A5224D}"/>
                  </a:ext>
                </a:extLst>
              </p:cNvPr>
              <p:cNvGrpSpPr/>
              <p:nvPr/>
            </p:nvGrpSpPr>
            <p:grpSpPr>
              <a:xfrm>
                <a:off x="1809688" y="5186055"/>
                <a:ext cx="1292565" cy="1236490"/>
                <a:chOff x="4544656" y="4728148"/>
                <a:chExt cx="1291412" cy="1235386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728B3B35-2117-03D1-3427-EF2559E76149}"/>
                    </a:ext>
                  </a:extLst>
                </p:cNvPr>
                <p:cNvGrpSpPr/>
                <p:nvPr/>
              </p:nvGrpSpPr>
              <p:grpSpPr>
                <a:xfrm>
                  <a:off x="4544656" y="5160487"/>
                  <a:ext cx="370707" cy="370708"/>
                  <a:chOff x="4589673" y="5160487"/>
                  <a:chExt cx="370707" cy="370708"/>
                </a:xfrm>
              </p:grpSpPr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8F7A34F2-5A87-9A94-DA1F-72ED85A62D11}"/>
                      </a:ext>
                    </a:extLst>
                  </p:cNvPr>
                  <p:cNvGrpSpPr/>
                  <p:nvPr/>
                </p:nvGrpSpPr>
                <p:grpSpPr>
                  <a:xfrm>
                    <a:off x="4589673" y="5160487"/>
                    <a:ext cx="370707" cy="370708"/>
                    <a:chOff x="3100561" y="2391424"/>
                    <a:chExt cx="432000" cy="432000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55CD72E7-E170-6ED9-36E6-F74895A528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68" name="그림 67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B68468C-B8EA-6362-5F54-5424751D23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32B0E78D-1B84-87FB-3699-698279563CCA}"/>
                      </a:ext>
                    </a:extLst>
                  </p:cNvPr>
                  <p:cNvSpPr txBox="1"/>
                  <p:nvPr/>
                </p:nvSpPr>
                <p:spPr>
                  <a:xfrm>
                    <a:off x="4621138" y="5291980"/>
                    <a:ext cx="307777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</a:t>
                    </a:r>
                    <a:endParaRPr lang="en-US" altLang="ko-KR" sz="7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76" name="그룹 175">
                  <a:extLst>
                    <a:ext uri="{FF2B5EF4-FFF2-40B4-BE49-F238E27FC236}">
                      <a16:creationId xmlns:a16="http://schemas.microsoft.com/office/drawing/2014/main" id="{EE7346AF-E7DF-CF5A-1016-07AF2B6F1892}"/>
                    </a:ext>
                  </a:extLst>
                </p:cNvPr>
                <p:cNvGrpSpPr/>
                <p:nvPr/>
              </p:nvGrpSpPr>
              <p:grpSpPr>
                <a:xfrm>
                  <a:off x="5309147" y="4728148"/>
                  <a:ext cx="526921" cy="1235386"/>
                  <a:chOff x="5309147" y="4728148"/>
                  <a:chExt cx="526921" cy="1235386"/>
                </a:xfrm>
              </p:grpSpPr>
              <p:grpSp>
                <p:nvGrpSpPr>
                  <p:cNvPr id="175" name="그룹 174">
                    <a:extLst>
                      <a:ext uri="{FF2B5EF4-FFF2-40B4-BE49-F238E27FC236}">
                        <a16:creationId xmlns:a16="http://schemas.microsoft.com/office/drawing/2014/main" id="{263C5AAB-03C2-60DE-4E45-6BBECA54FC1D}"/>
                      </a:ext>
                    </a:extLst>
                  </p:cNvPr>
                  <p:cNvGrpSpPr/>
                  <p:nvPr/>
                </p:nvGrpSpPr>
                <p:grpSpPr>
                  <a:xfrm>
                    <a:off x="5309151" y="4728148"/>
                    <a:ext cx="526917" cy="370707"/>
                    <a:chOff x="5309151" y="4728148"/>
                    <a:chExt cx="526917" cy="370707"/>
                  </a:xfrm>
                </p:grpSpPr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437D53AB-C416-865B-5B23-FD537DBB4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7258" y="4728148"/>
                      <a:ext cx="370707" cy="370707"/>
                      <a:chOff x="2778018" y="3738196"/>
                      <a:chExt cx="432000" cy="432000"/>
                    </a:xfrm>
                  </p:grpSpPr>
                  <p:sp>
                    <p:nvSpPr>
                      <p:cNvPr id="61" name="직사각형 60">
                        <a:extLst>
                          <a:ext uri="{FF2B5EF4-FFF2-40B4-BE49-F238E27FC236}">
                            <a16:creationId xmlns:a16="http://schemas.microsoft.com/office/drawing/2014/main" id="{D14AAB69-211C-CEEE-547A-75CC5C285A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3738196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64" name="그림 6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516E56F-C340-B086-3420-E7B44BA104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3748997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8528653B-10BE-D470-E919-F8075229BA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9151" y="4859688"/>
                      <a:ext cx="526917" cy="10762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도전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11F3DEC8-90A2-ED04-0BB0-C2188CA5DE50}"/>
                      </a:ext>
                    </a:extLst>
                  </p:cNvPr>
                  <p:cNvGrpSpPr/>
                  <p:nvPr/>
                </p:nvGrpSpPr>
                <p:grpSpPr>
                  <a:xfrm>
                    <a:off x="5309149" y="5160487"/>
                    <a:ext cx="526918" cy="370707"/>
                    <a:chOff x="3158987" y="4291769"/>
                    <a:chExt cx="614039" cy="432000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7753E2DF-2283-E238-DD8B-60BE81D795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0005" y="4291769"/>
                      <a:ext cx="432000" cy="432000"/>
                      <a:chOff x="2778018" y="4291769"/>
                      <a:chExt cx="432000" cy="432000"/>
                    </a:xfrm>
                  </p:grpSpPr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27FF2C4B-96B9-9086-90A4-B658F364F5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291769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54" name="그림 5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4179E740-3FCE-5219-6CAB-877475ECC0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302570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B2584A7-25CD-F53E-12A4-08A7241647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58987" y="4445060"/>
                      <a:ext cx="614039" cy="1254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불굴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47F47A3D-28A1-8451-DC71-92F739188324}"/>
                      </a:ext>
                    </a:extLst>
                  </p:cNvPr>
                  <p:cNvGrpSpPr/>
                  <p:nvPr/>
                </p:nvGrpSpPr>
                <p:grpSpPr>
                  <a:xfrm>
                    <a:off x="5309147" y="5592827"/>
                    <a:ext cx="526918" cy="370707"/>
                    <a:chOff x="3342267" y="4837324"/>
                    <a:chExt cx="614040" cy="432000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EE3B32F6-74EA-244D-8748-99EE9AE8CC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3282" y="4837324"/>
                      <a:ext cx="432000" cy="432000"/>
                      <a:chOff x="2778018" y="4837324"/>
                      <a:chExt cx="432000" cy="432000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9EF2D7A5-B3E7-775C-E2BE-A6A14D5B13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837324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47" name="그림 46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41FFB1F-A3DD-7DBE-0C4D-5E087089607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848125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091AEE1E-3479-4C93-7A02-39949DA34C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2267" y="4990615"/>
                      <a:ext cx="614040" cy="1254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적응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36" name="왼쪽 중괄호 35">
                  <a:extLst>
                    <a:ext uri="{FF2B5EF4-FFF2-40B4-BE49-F238E27FC236}">
                      <a16:creationId xmlns:a16="http://schemas.microsoft.com/office/drawing/2014/main" id="{44CC0660-4BE9-092E-5CFD-30B4B7EF0A5D}"/>
                    </a:ext>
                  </a:extLst>
                </p:cNvPr>
                <p:cNvSpPr/>
                <p:nvPr/>
              </p:nvSpPr>
              <p:spPr>
                <a:xfrm>
                  <a:off x="4948990" y="4934119"/>
                  <a:ext cx="307575" cy="844060"/>
                </a:xfrm>
                <a:prstGeom prst="leftBrace">
                  <a:avLst>
                    <a:gd name="adj1" fmla="val 0"/>
                    <a:gd name="adj2" fmla="val 50000"/>
                  </a:avLst>
                </a:prstGeom>
                <a:ln w="9525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328D7F50-287A-312D-F934-8131D9E5F29A}"/>
                </a:ext>
              </a:extLst>
            </p:cNvPr>
            <p:cNvGrpSpPr/>
            <p:nvPr/>
          </p:nvGrpSpPr>
          <p:grpSpPr>
            <a:xfrm>
              <a:off x="3796530" y="5141222"/>
              <a:ext cx="1305845" cy="1482619"/>
              <a:chOff x="3796530" y="5141222"/>
              <a:chExt cx="1305845" cy="1482619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8A8AF70-7B5C-563B-3BE3-EF7C5BDA2932}"/>
                  </a:ext>
                </a:extLst>
              </p:cNvPr>
              <p:cNvSpPr txBox="1"/>
              <p:nvPr/>
            </p:nvSpPr>
            <p:spPr>
              <a:xfrm>
                <a:off x="4055118" y="6423786"/>
                <a:ext cx="788677" cy="20005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기록 슬롯 변화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ABF220E6-39AF-4BB3-CBDC-2C18E63D1FFA}"/>
                  </a:ext>
                </a:extLst>
              </p:cNvPr>
              <p:cNvGrpSpPr/>
              <p:nvPr/>
            </p:nvGrpSpPr>
            <p:grpSpPr>
              <a:xfrm>
                <a:off x="3796530" y="5141222"/>
                <a:ext cx="1305845" cy="1281323"/>
                <a:chOff x="3022520" y="4363328"/>
                <a:chExt cx="1166117" cy="1144217"/>
              </a:xfrm>
            </p:grpSpPr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3E0A44D4-5EA3-65A2-E64B-31A189E622ED}"/>
                    </a:ext>
                  </a:extLst>
                </p:cNvPr>
                <p:cNvGrpSpPr/>
                <p:nvPr/>
              </p:nvGrpSpPr>
              <p:grpSpPr>
                <a:xfrm>
                  <a:off x="3022520" y="4363328"/>
                  <a:ext cx="1166117" cy="1144217"/>
                  <a:chOff x="1813080" y="4467424"/>
                  <a:chExt cx="1636624" cy="1605890"/>
                </a:xfrm>
              </p:grpSpPr>
              <p:grpSp>
                <p:nvGrpSpPr>
                  <p:cNvPr id="153" name="그룹 152">
                    <a:extLst>
                      <a:ext uri="{FF2B5EF4-FFF2-40B4-BE49-F238E27FC236}">
                        <a16:creationId xmlns:a16="http://schemas.microsoft.com/office/drawing/2014/main" id="{B609E399-2272-32F8-607E-B012B9FB3872}"/>
                      </a:ext>
                    </a:extLst>
                  </p:cNvPr>
                  <p:cNvGrpSpPr/>
                  <p:nvPr/>
                </p:nvGrpSpPr>
                <p:grpSpPr>
                  <a:xfrm>
                    <a:off x="1813080" y="4467424"/>
                    <a:ext cx="1636624" cy="1605890"/>
                    <a:chOff x="1813080" y="4467424"/>
                    <a:chExt cx="1636624" cy="1605890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55E049E-68A7-1986-8DEF-2840647226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3080" y="4467424"/>
                      <a:ext cx="1636624" cy="1605890"/>
                      <a:chOff x="1592399" y="2669147"/>
                      <a:chExt cx="1963930" cy="1927050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3395312E-7ABA-50AF-D02E-E9EEF03237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92399" y="2669147"/>
                        <a:ext cx="1963930" cy="1927050"/>
                        <a:chOff x="1046750" y="2669147"/>
                        <a:chExt cx="1963930" cy="1927050"/>
                      </a:xfrm>
                    </p:grpSpPr>
                    <p:sp>
                      <p:nvSpPr>
                        <p:cNvPr id="129" name="자유형: 도형 128">
                          <a:extLst>
                            <a:ext uri="{FF2B5EF4-FFF2-40B4-BE49-F238E27FC236}">
                              <a16:creationId xmlns:a16="http://schemas.microsoft.com/office/drawing/2014/main" id="{C0762C6C-9C04-BB53-B3CD-7A45D579B5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36125" y="2732462"/>
                          <a:ext cx="1792800" cy="1792800"/>
                        </a:xfrm>
                        <a:custGeom>
                          <a:avLst/>
                          <a:gdLst>
                            <a:gd name="connsiteX0" fmla="*/ 896400 w 1792800"/>
                            <a:gd name="connsiteY0" fmla="*/ 125429 h 1792800"/>
                            <a:gd name="connsiteX1" fmla="*/ 125429 w 1792800"/>
                            <a:gd name="connsiteY1" fmla="*/ 896400 h 1792800"/>
                            <a:gd name="connsiteX2" fmla="*/ 896400 w 1792800"/>
                            <a:gd name="connsiteY2" fmla="*/ 1667371 h 1792800"/>
                            <a:gd name="connsiteX3" fmla="*/ 1667371 w 1792800"/>
                            <a:gd name="connsiteY3" fmla="*/ 896400 h 1792800"/>
                            <a:gd name="connsiteX4" fmla="*/ 896400 w 1792800"/>
                            <a:gd name="connsiteY4" fmla="*/ 125429 h 1792800"/>
                            <a:gd name="connsiteX5" fmla="*/ 896400 w 1792800"/>
                            <a:gd name="connsiteY5" fmla="*/ 0 h 1792800"/>
                            <a:gd name="connsiteX6" fmla="*/ 1792800 w 1792800"/>
                            <a:gd name="connsiteY6" fmla="*/ 896400 h 1792800"/>
                            <a:gd name="connsiteX7" fmla="*/ 896400 w 1792800"/>
                            <a:gd name="connsiteY7" fmla="*/ 1792800 h 1792800"/>
                            <a:gd name="connsiteX8" fmla="*/ 0 w 1792800"/>
                            <a:gd name="connsiteY8" fmla="*/ 896400 h 1792800"/>
                            <a:gd name="connsiteX9" fmla="*/ 896400 w 1792800"/>
                            <a:gd name="connsiteY9" fmla="*/ 0 h 1792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92800" h="1792800">
                              <a:moveTo>
                                <a:pt x="896400" y="125429"/>
                              </a:moveTo>
                              <a:cubicBezTo>
                                <a:pt x="470604" y="125429"/>
                                <a:pt x="125429" y="470604"/>
                                <a:pt x="125429" y="896400"/>
                              </a:cubicBezTo>
                              <a:cubicBezTo>
                                <a:pt x="125429" y="1322196"/>
                                <a:pt x="470604" y="1667371"/>
                                <a:pt x="896400" y="1667371"/>
                              </a:cubicBezTo>
                              <a:cubicBezTo>
                                <a:pt x="1322196" y="1667371"/>
                                <a:pt x="1667371" y="1322196"/>
                                <a:pt x="1667371" y="896400"/>
                              </a:cubicBezTo>
                              <a:cubicBezTo>
                                <a:pt x="1667371" y="470604"/>
                                <a:pt x="1322196" y="125429"/>
                                <a:pt x="896400" y="125429"/>
                              </a:cubicBezTo>
                              <a:close/>
                              <a:moveTo>
                                <a:pt x="896400" y="0"/>
                              </a:moveTo>
                              <a:cubicBezTo>
                                <a:pt x="1391468" y="0"/>
                                <a:pt x="1792800" y="401332"/>
                                <a:pt x="1792800" y="896400"/>
                              </a:cubicBezTo>
                              <a:cubicBezTo>
                                <a:pt x="1792800" y="1391468"/>
                                <a:pt x="1391468" y="1792800"/>
                                <a:pt x="896400" y="1792800"/>
                              </a:cubicBezTo>
                              <a:cubicBezTo>
                                <a:pt x="401332" y="1792800"/>
                                <a:pt x="0" y="1391468"/>
                                <a:pt x="0" y="896400"/>
                              </a:cubicBezTo>
                              <a:cubicBezTo>
                                <a:pt x="0" y="401332"/>
                                <a:pt x="401332" y="0"/>
                                <a:pt x="8964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5E083"/>
                        </a:solidFill>
                        <a:ln w="3175">
                          <a:noFill/>
                        </a:ln>
                        <a:effectLst>
                          <a:glow rad="381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30" name="Picture 2">
                          <a:extLst>
                            <a:ext uri="{FF2B5EF4-FFF2-40B4-BE49-F238E27FC236}">
                              <a16:creationId xmlns:a16="http://schemas.microsoft.com/office/drawing/2014/main" id="{783877DC-83F3-A596-122D-82E1D108D6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6750" y="2669147"/>
                          <a:ext cx="1963930" cy="19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28" name="Picture 4">
                        <a:extLst>
                          <a:ext uri="{FF2B5EF4-FFF2-40B4-BE49-F238E27FC236}">
                            <a16:creationId xmlns:a16="http://schemas.microsoft.com/office/drawing/2014/main" id="{CE6687F9-17FC-65ED-FAE6-26D5A161A3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rightnessContrast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658" t="8297" r="8326" b="8688"/>
                      <a:stretch/>
                    </p:blipFill>
                    <p:spPr bwMode="auto">
                      <a:xfrm>
                        <a:off x="1827364" y="2885672"/>
                        <a:ext cx="1494000" cy="1494000"/>
                      </a:xfrm>
                      <a:prstGeom prst="ellipse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45" name="직사각형 44">
                      <a:extLst>
                        <a:ext uri="{FF2B5EF4-FFF2-40B4-BE49-F238E27FC236}">
                          <a16:creationId xmlns:a16="http://schemas.microsoft.com/office/drawing/2014/main" id="{0470C519-D2ED-962E-7BB4-50567650E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5522" y="5323135"/>
                      <a:ext cx="357741" cy="35774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/>
                    <a:lstStyle/>
                    <a:p>
                      <a:pPr algn="ctr"/>
                      <a:r>
                        <a:rPr lang="en-US" altLang="ko-KR" sz="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Slot_L</a:t>
                      </a:r>
                      <a:endParaRPr lang="ko-KR" altLang="en-US" sz="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3C32BA30-B63D-C9CE-E74C-7C58251F5A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7325" y="4737588"/>
                      <a:ext cx="626143" cy="50371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  <a:alpha val="95000"/>
                      </a:schemeClr>
                    </a:solidFill>
                    <a:ln w="635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/>
                    <a:lstStyle/>
                    <a:p>
                      <a:pPr algn="ctr"/>
                      <a:r>
                        <a:rPr lang="en-US" altLang="ko-KR" sz="8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5D05C468-6A62-A571-96E3-969EA4D6CD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5874" y="5323135"/>
                      <a:ext cx="357741" cy="35774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/>
                    <a:lstStyle/>
                    <a:p>
                      <a:pPr algn="ctr"/>
                      <a:r>
                        <a:rPr lang="en-US" altLang="ko-KR" sz="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Slot_R</a:t>
                      </a:r>
                      <a:endParaRPr lang="ko-KR" altLang="en-US" sz="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B4AD0311-AAA4-1CBA-12AB-F66626A55D9A}"/>
                      </a:ext>
                    </a:extLst>
                  </p:cNvPr>
                  <p:cNvCxnSpPr>
                    <a:cxnSpLocks/>
                    <a:endCxn id="128" idx="4"/>
                  </p:cNvCxnSpPr>
                  <p:nvPr/>
                </p:nvCxnSpPr>
                <p:spPr>
                  <a:xfrm>
                    <a:off x="2631393" y="5270369"/>
                    <a:ext cx="0" cy="62250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25000">
                          <a:srgbClr val="F6F4D2">
                            <a:lumMod val="100000"/>
                            <a:alpha val="20000"/>
                          </a:srgbClr>
                        </a:gs>
                        <a:gs pos="0">
                          <a:srgbClr val="F6F4D2">
                            <a:lumMod val="100000"/>
                            <a:alpha val="0"/>
                          </a:srgbClr>
                        </a:gs>
                        <a:gs pos="76000">
                          <a:srgbClr val="F6F4D2">
                            <a:lumMod val="100000"/>
                            <a:alpha val="20000"/>
                          </a:srgbClr>
                        </a:gs>
                        <a:gs pos="55000">
                          <a:srgbClr val="F6F4D2">
                            <a:lumMod val="100000"/>
                            <a:alpha val="50000"/>
                          </a:srgbClr>
                        </a:gs>
                        <a:gs pos="100000">
                          <a:srgbClr val="F6F4D2">
                            <a:lumMod val="100000"/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B70F5ACB-EB7F-1E3D-1227-A3D6981B1203}"/>
                      </a:ext>
                    </a:extLst>
                  </p:cNvPr>
                  <p:cNvCxnSpPr>
                    <a:cxnSpLocks/>
                    <a:stCxn id="128" idx="2"/>
                    <a:endCxn id="128" idx="6"/>
                  </p:cNvCxnSpPr>
                  <p:nvPr/>
                </p:nvCxnSpPr>
                <p:spPr>
                  <a:xfrm>
                    <a:off x="2008886" y="5270371"/>
                    <a:ext cx="1245012" cy="0"/>
                  </a:xfrm>
                  <a:prstGeom prst="line">
                    <a:avLst/>
                  </a:prstGeom>
                  <a:ln w="19050">
                    <a:gradFill flip="none" rotWithShape="1">
                      <a:gsLst>
                        <a:gs pos="25000">
                          <a:srgbClr val="F6F4D2">
                            <a:lumMod val="100000"/>
                            <a:alpha val="20000"/>
                          </a:srgbClr>
                        </a:gs>
                        <a:gs pos="0">
                          <a:srgbClr val="F6F4D2">
                            <a:lumMod val="100000"/>
                            <a:alpha val="0"/>
                          </a:srgbClr>
                        </a:gs>
                        <a:gs pos="76000">
                          <a:srgbClr val="F6F4D2">
                            <a:lumMod val="100000"/>
                            <a:alpha val="20000"/>
                          </a:srgbClr>
                        </a:gs>
                        <a:gs pos="55000">
                          <a:srgbClr val="F6F4D2">
                            <a:lumMod val="100000"/>
                            <a:alpha val="50000"/>
                          </a:srgbClr>
                        </a:gs>
                        <a:gs pos="100000">
                          <a:srgbClr val="F6F4D2">
                            <a:lumMod val="100000"/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16070B85-C479-77DC-6CBB-D3846E8ED7D4}"/>
                    </a:ext>
                  </a:extLst>
                </p:cNvPr>
                <p:cNvGrpSpPr/>
                <p:nvPr/>
              </p:nvGrpSpPr>
              <p:grpSpPr>
                <a:xfrm>
                  <a:off x="3313325" y="5287298"/>
                  <a:ext cx="584504" cy="161794"/>
                  <a:chOff x="3306337" y="5308087"/>
                  <a:chExt cx="584504" cy="161794"/>
                </a:xfrm>
              </p:grpSpPr>
              <p:sp>
                <p:nvSpPr>
                  <p:cNvPr id="181" name="별: 꼭짓점 4개 180">
                    <a:extLst>
                      <a:ext uri="{FF2B5EF4-FFF2-40B4-BE49-F238E27FC236}">
                        <a16:creationId xmlns:a16="http://schemas.microsoft.com/office/drawing/2014/main" id="{FF054132-D5A4-7B97-45A6-B9E2B690402B}"/>
                      </a:ext>
                    </a:extLst>
                  </p:cNvPr>
                  <p:cNvSpPr/>
                  <p:nvPr/>
                </p:nvSpPr>
                <p:spPr>
                  <a:xfrm>
                    <a:off x="3517692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별: 꼭짓점 4개 181">
                    <a:extLst>
                      <a:ext uri="{FF2B5EF4-FFF2-40B4-BE49-F238E27FC236}">
                        <a16:creationId xmlns:a16="http://schemas.microsoft.com/office/drawing/2014/main" id="{570C5060-E9D8-6F22-A6B5-5ACDC7D01830}"/>
                      </a:ext>
                    </a:extLst>
                  </p:cNvPr>
                  <p:cNvSpPr/>
                  <p:nvPr/>
                </p:nvSpPr>
                <p:spPr>
                  <a:xfrm>
                    <a:off x="3306337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rgbClr val="760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별: 꼭짓점 4개 182">
                    <a:extLst>
                      <a:ext uri="{FF2B5EF4-FFF2-40B4-BE49-F238E27FC236}">
                        <a16:creationId xmlns:a16="http://schemas.microsoft.com/office/drawing/2014/main" id="{CAA7C99D-9362-1594-7308-0328253737CA}"/>
                      </a:ext>
                    </a:extLst>
                  </p:cNvPr>
                  <p:cNvSpPr/>
                  <p:nvPr/>
                </p:nvSpPr>
                <p:spPr>
                  <a:xfrm>
                    <a:off x="3729047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chemeClr val="accent3">
                        <a:lumMod val="7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22DD8C-C472-4F33-7191-E5851B86BEC6}"/>
              </a:ext>
            </a:extLst>
          </p:cNvPr>
          <p:cNvGrpSpPr/>
          <p:nvPr/>
        </p:nvGrpSpPr>
        <p:grpSpPr>
          <a:xfrm>
            <a:off x="6638774" y="1515183"/>
            <a:ext cx="4658220" cy="5190416"/>
            <a:chOff x="6689574" y="1647649"/>
            <a:chExt cx="4658220" cy="519041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ECF6C0-89F0-C507-72D7-ACEEC8397EB0}"/>
                </a:ext>
              </a:extLst>
            </p:cNvPr>
            <p:cNvSpPr/>
            <p:nvPr/>
          </p:nvSpPr>
          <p:spPr>
            <a:xfrm>
              <a:off x="6689574" y="1879026"/>
              <a:ext cx="4647066" cy="4959039"/>
            </a:xfrm>
            <a:prstGeom prst="rect">
              <a:avLst/>
            </a:prstGeom>
            <a:solidFill>
              <a:srgbClr val="1C1E22"/>
            </a:solidFill>
            <a:ln w="12700">
              <a:solidFill>
                <a:srgbClr val="1C1E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0F33E7B-27DB-3179-CC25-F9ECD9D2870E}"/>
                </a:ext>
              </a:extLst>
            </p:cNvPr>
            <p:cNvGrpSpPr/>
            <p:nvPr/>
          </p:nvGrpSpPr>
          <p:grpSpPr>
            <a:xfrm>
              <a:off x="6689574" y="1879026"/>
              <a:ext cx="4658220" cy="388800"/>
              <a:chOff x="1439025" y="1395560"/>
              <a:chExt cx="4658220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6DBD715-0E5B-AD5B-D033-15235A7D202B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58220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C4D8A7-567D-08B6-7051-E96F51EED55C}"/>
                  </a:ext>
                </a:extLst>
              </p:cNvPr>
              <p:cNvSpPr txBox="1"/>
              <p:nvPr/>
            </p:nvSpPr>
            <p:spPr>
              <a:xfrm>
                <a:off x="1805258" y="1474544"/>
                <a:ext cx="392575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별을 활용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자유로운 포지션과 스킬 콤보로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끊임없이 적을 몰아치는 전투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합니다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DC4193F-9C26-EB50-B907-446B8B1631B6}"/>
                </a:ext>
              </a:extLst>
            </p:cNvPr>
            <p:cNvGrpSpPr/>
            <p:nvPr/>
          </p:nvGrpSpPr>
          <p:grpSpPr>
            <a:xfrm>
              <a:off x="6689574" y="1647649"/>
              <a:ext cx="4035188" cy="231923"/>
              <a:chOff x="1460890" y="1092616"/>
              <a:chExt cx="4035188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9DEE26-7E9F-DF60-AA9A-A0A6FE2376E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 극대화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3C17159-9539-4150-9155-5C0FB58EC4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66BC9DD-3311-291F-C4BD-D34840405F10}"/>
              </a:ext>
            </a:extLst>
          </p:cNvPr>
          <p:cNvGrpSpPr/>
          <p:nvPr/>
        </p:nvGrpSpPr>
        <p:grpSpPr>
          <a:xfrm>
            <a:off x="6894355" y="4041899"/>
            <a:ext cx="4363453" cy="820737"/>
            <a:chOff x="1604527" y="2712306"/>
            <a:chExt cx="4363453" cy="82073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1DCA19C-F705-32A1-D0A0-92F45A8E22B2}"/>
                </a:ext>
              </a:extLst>
            </p:cNvPr>
            <p:cNvSpPr txBox="1"/>
            <p:nvPr/>
          </p:nvSpPr>
          <p:spPr>
            <a:xfrm>
              <a:off x="1604527" y="2943138"/>
              <a:ext cx="4363453" cy="589905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인공 별이 스킬을 대신 시전하는 동안 다른 행동을 하며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속도감 있는 전투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할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빠르게 활용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[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콤보 형식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사용하여 타격감을 더욱 높일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77A1D96-D5A6-0DF4-6063-A65DCB2E0C4A}"/>
                </a:ext>
              </a:extLst>
            </p:cNvPr>
            <p:cNvSpPr txBox="1"/>
            <p:nvPr/>
          </p:nvSpPr>
          <p:spPr>
            <a:xfrm>
              <a:off x="1604527" y="2712306"/>
              <a:ext cx="2406108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연계형 패시브 효과들을 습득한 아스트로맨서는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BA261F4F-4661-204C-F8F4-36F1EB36EC23}"/>
              </a:ext>
            </a:extLst>
          </p:cNvPr>
          <p:cNvGrpSpPr/>
          <p:nvPr/>
        </p:nvGrpSpPr>
        <p:grpSpPr>
          <a:xfrm>
            <a:off x="7223588" y="4993776"/>
            <a:ext cx="3181490" cy="1630065"/>
            <a:chOff x="7223588" y="4993776"/>
            <a:chExt cx="3181490" cy="1630065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6F9B7D92-98F0-9E19-A302-329E01D548AE}"/>
                </a:ext>
              </a:extLst>
            </p:cNvPr>
            <p:cNvGrpSpPr/>
            <p:nvPr/>
          </p:nvGrpSpPr>
          <p:grpSpPr>
            <a:xfrm>
              <a:off x="7223588" y="4993776"/>
              <a:ext cx="1201708" cy="1630065"/>
              <a:chOff x="7223588" y="4993776"/>
              <a:chExt cx="1201708" cy="1630065"/>
            </a:xfrm>
          </p:grpSpPr>
          <p:pic>
            <p:nvPicPr>
              <p:cNvPr id="16" name="그림 15" descr="의류, 덮개, 의상 디자인, 코스튬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DDF1E81-0F72-5D51-843A-C35AE5F1C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675"/>
              <a:stretch/>
            </p:blipFill>
            <p:spPr>
              <a:xfrm>
                <a:off x="7223588" y="4993776"/>
                <a:ext cx="1201708" cy="1428913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5019FE-5079-7439-1100-240CCF0539EE}"/>
                  </a:ext>
                </a:extLst>
              </p:cNvPr>
              <p:cNvSpPr txBox="1"/>
              <p:nvPr/>
            </p:nvSpPr>
            <p:spPr>
              <a:xfrm>
                <a:off x="7486464" y="6423786"/>
                <a:ext cx="711735" cy="20005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인공 별 형성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777BCF0B-38CA-DC7C-3836-E93616295BB5}"/>
                </a:ext>
              </a:extLst>
            </p:cNvPr>
            <p:cNvGrpSpPr/>
            <p:nvPr/>
          </p:nvGrpSpPr>
          <p:grpSpPr>
            <a:xfrm>
              <a:off x="8984816" y="5091883"/>
              <a:ext cx="1420262" cy="1531958"/>
              <a:chOff x="8984816" y="5225253"/>
              <a:chExt cx="1420262" cy="153195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EC6F5F0C-E1AD-ADE5-3FDC-659C93A50143}"/>
                  </a:ext>
                </a:extLst>
              </p:cNvPr>
              <p:cNvGrpSpPr/>
              <p:nvPr/>
            </p:nvGrpSpPr>
            <p:grpSpPr>
              <a:xfrm>
                <a:off x="9113698" y="5225253"/>
                <a:ext cx="1162502" cy="1190587"/>
                <a:chOff x="3416825" y="3557258"/>
                <a:chExt cx="2419561" cy="2478016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D22C00E3-07A1-BF56-8114-0E4B07FF601C}"/>
                    </a:ext>
                  </a:extLst>
                </p:cNvPr>
                <p:cNvGrpSpPr/>
                <p:nvPr/>
              </p:nvGrpSpPr>
              <p:grpSpPr>
                <a:xfrm>
                  <a:off x="3416825" y="3557258"/>
                  <a:ext cx="2419561" cy="2478016"/>
                  <a:chOff x="3416825" y="3557258"/>
                  <a:chExt cx="2419561" cy="2478016"/>
                </a:xfrm>
              </p:grpSpPr>
              <p:pic>
                <p:nvPicPr>
                  <p:cNvPr id="118" name="Picture 8">
                    <a:extLst>
                      <a:ext uri="{FF2B5EF4-FFF2-40B4-BE49-F238E27FC236}">
                        <a16:creationId xmlns:a16="http://schemas.microsoft.com/office/drawing/2014/main" id="{222D751C-9B03-D06F-7947-133F7BE636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4456647" y="3557258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9" name="Picture 8">
                    <a:extLst>
                      <a:ext uri="{FF2B5EF4-FFF2-40B4-BE49-F238E27FC236}">
                        <a16:creationId xmlns:a16="http://schemas.microsoft.com/office/drawing/2014/main" id="{F567AB0D-82A5-9384-1629-A7E08777D3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5513052" y="4351621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0" name="Picture 8">
                    <a:extLst>
                      <a:ext uri="{FF2B5EF4-FFF2-40B4-BE49-F238E27FC236}">
                        <a16:creationId xmlns:a16="http://schemas.microsoft.com/office/drawing/2014/main" id="{3A50E359-7FD5-EB1A-6D26-E4F26CB4F5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3416825" y="4351621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1" name="Picture 8">
                    <a:extLst>
                      <a:ext uri="{FF2B5EF4-FFF2-40B4-BE49-F238E27FC236}">
                        <a16:creationId xmlns:a16="http://schemas.microsoft.com/office/drawing/2014/main" id="{2D26FC91-88AE-A72C-CDA9-2B0DC3C1EE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3833807" y="5603951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2" name="Picture 8">
                    <a:extLst>
                      <a:ext uri="{FF2B5EF4-FFF2-40B4-BE49-F238E27FC236}">
                        <a16:creationId xmlns:a16="http://schemas.microsoft.com/office/drawing/2014/main" id="{5E19956B-081C-2704-DE02-BB1EA09026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5125317" y="5614239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13CD2640-6A2B-4CFF-01BF-E4FC5CE76A75}"/>
                    </a:ext>
                  </a:extLst>
                </p:cNvPr>
                <p:cNvGrpSpPr/>
                <p:nvPr/>
              </p:nvGrpSpPr>
              <p:grpSpPr>
                <a:xfrm>
                  <a:off x="3592556" y="4584732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16" name="직선 화살표 연결선 115">
                    <a:extLst>
                      <a:ext uri="{FF2B5EF4-FFF2-40B4-BE49-F238E27FC236}">
                        <a16:creationId xmlns:a16="http://schemas.microsoft.com/office/drawing/2014/main" id="{B76D73EF-014A-6C01-E899-6233F4B1E6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화살표 연결선 116">
                    <a:extLst>
                      <a:ext uri="{FF2B5EF4-FFF2-40B4-BE49-F238E27FC236}">
                        <a16:creationId xmlns:a16="http://schemas.microsoft.com/office/drawing/2014/main" id="{94373308-1E02-62D4-5D4F-CF2C8C93A1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788F578A-869A-7A62-2D0C-CC86C48A3DD7}"/>
                    </a:ext>
                  </a:extLst>
                </p:cNvPr>
                <p:cNvGrpSpPr/>
                <p:nvPr/>
              </p:nvGrpSpPr>
              <p:grpSpPr>
                <a:xfrm rot="8727261">
                  <a:off x="3947129" y="5123990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14" name="직선 화살표 연결선 113">
                    <a:extLst>
                      <a:ext uri="{FF2B5EF4-FFF2-40B4-BE49-F238E27FC236}">
                        <a16:creationId xmlns:a16="http://schemas.microsoft.com/office/drawing/2014/main" id="{A3276D58-C7C7-5EC7-293B-43FC35E1A5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직선 화살표 연결선 114">
                    <a:extLst>
                      <a:ext uri="{FF2B5EF4-FFF2-40B4-BE49-F238E27FC236}">
                        <a16:creationId xmlns:a16="http://schemas.microsoft.com/office/drawing/2014/main" id="{A851EAE8-8B9C-40F0-9E0F-2FD5C15DF4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31E0E7E0-09D7-191B-43C8-921CC82983A5}"/>
                    </a:ext>
                  </a:extLst>
                </p:cNvPr>
                <p:cNvGrpSpPr/>
                <p:nvPr/>
              </p:nvGrpSpPr>
              <p:grpSpPr>
                <a:xfrm rot="17100000">
                  <a:off x="3299535" y="4889858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12" name="직선 화살표 연결선 111">
                    <a:extLst>
                      <a:ext uri="{FF2B5EF4-FFF2-40B4-BE49-F238E27FC236}">
                        <a16:creationId xmlns:a16="http://schemas.microsoft.com/office/drawing/2014/main" id="{78524979-EE78-1170-6D85-7D86818894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화살표 연결선 112">
                    <a:extLst>
                      <a:ext uri="{FF2B5EF4-FFF2-40B4-BE49-F238E27FC236}">
                        <a16:creationId xmlns:a16="http://schemas.microsoft.com/office/drawing/2014/main" id="{F9EAE9B4-6985-C4EC-0B7C-9BF7395D09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54998E57-2844-5162-8171-BBF39714D149}"/>
                    </a:ext>
                  </a:extLst>
                </p:cNvPr>
                <p:cNvGrpSpPr/>
                <p:nvPr/>
              </p:nvGrpSpPr>
              <p:grpSpPr>
                <a:xfrm rot="4320000">
                  <a:off x="4008396" y="4702939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:a16="http://schemas.microsoft.com/office/drawing/2014/main" id="{8F89087C-EA39-AC64-0A53-343A199DFC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직선 화살표 연결선 107">
                    <a:extLst>
                      <a:ext uri="{FF2B5EF4-FFF2-40B4-BE49-F238E27FC236}">
                        <a16:creationId xmlns:a16="http://schemas.microsoft.com/office/drawing/2014/main" id="{7695FBC2-8993-6655-4699-8792579D21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F4B6ABE6-C8CC-63C8-C4A9-E5F132884381}"/>
                    </a:ext>
                  </a:extLst>
                </p:cNvPr>
                <p:cNvGrpSpPr/>
                <p:nvPr/>
              </p:nvGrpSpPr>
              <p:grpSpPr>
                <a:xfrm rot="12960000">
                  <a:off x="3590831" y="5299460"/>
                  <a:ext cx="1876993" cy="1"/>
                  <a:chOff x="3592556" y="4584731"/>
                  <a:chExt cx="1876993" cy="1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83" name="직선 화살표 연결선 82">
                    <a:extLst>
                      <a:ext uri="{FF2B5EF4-FFF2-40B4-BE49-F238E27FC236}">
                        <a16:creationId xmlns:a16="http://schemas.microsoft.com/office/drawing/2014/main" id="{96DCAC83-DD2E-D71F-789C-CAB78090CD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6CA08E85-1548-52BD-485B-F7D3A29A7E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DD3E3C1-F903-2F4D-F88A-76234F53ED66}"/>
                  </a:ext>
                </a:extLst>
              </p:cNvPr>
              <p:cNvSpPr txBox="1"/>
              <p:nvPr/>
            </p:nvSpPr>
            <p:spPr>
              <a:xfrm>
                <a:off x="8984816" y="6423786"/>
                <a:ext cx="1420262" cy="33342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인공 별의 스킬 시전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인공 별에서 사슬이 튀어나와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형성</a:t>
                </a:r>
                <a:endParaRPr lang="en-US" altLang="ko-KR" sz="7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4C92CA-A808-8953-9687-F66180DD2F61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503881-1904-B53B-79CA-3D49291DED89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DE352E-5FFC-6552-8DE9-444D1ACB640F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57FA77-AD84-14DA-77F0-7140646B1A2F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F3969F9-D4B5-4FB3-7744-C6E064163887}"/>
              </a:ext>
            </a:extLst>
          </p:cNvPr>
          <p:cNvGrpSpPr/>
          <p:nvPr/>
        </p:nvGrpSpPr>
        <p:grpSpPr>
          <a:xfrm>
            <a:off x="1437648" y="2224887"/>
            <a:ext cx="4173094" cy="1491473"/>
            <a:chOff x="1323734" y="1989472"/>
            <a:chExt cx="4173094" cy="1491473"/>
          </a:xfrm>
        </p:grpSpPr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87F75E03-7989-2716-AE89-565B00495BC2}"/>
                </a:ext>
              </a:extLst>
            </p:cNvPr>
            <p:cNvGrpSpPr/>
            <p:nvPr/>
          </p:nvGrpSpPr>
          <p:grpSpPr>
            <a:xfrm>
              <a:off x="1443250" y="2239641"/>
              <a:ext cx="4053578" cy="1241304"/>
              <a:chOff x="1562903" y="1791930"/>
              <a:chExt cx="4053578" cy="1241304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CE6E350-A31A-9B5A-79FD-AEC9896BA017}"/>
                  </a:ext>
                </a:extLst>
              </p:cNvPr>
              <p:cNvSpPr txBox="1"/>
              <p:nvPr/>
            </p:nvSpPr>
            <p:spPr>
              <a:xfrm>
                <a:off x="1562903" y="1791930"/>
                <a:ext cx="3769847" cy="29711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/>
                  <a:t>클러스터 스킬이 </a:t>
                </a:r>
                <a:r>
                  <a:rPr lang="en-US" altLang="ko-KR" dirty="0"/>
                  <a:t>‘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클러스터</a:t>
                </a:r>
                <a:r>
                  <a:rPr lang="en-US" altLang="ko-KR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: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도전</a:t>
                </a:r>
                <a:r>
                  <a:rPr lang="en-US" altLang="ko-KR" dirty="0"/>
                  <a:t>’ / ‘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클러스터</a:t>
                </a:r>
                <a:r>
                  <a:rPr lang="en-US" altLang="ko-KR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: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불굴</a:t>
                </a:r>
                <a:r>
                  <a:rPr lang="en-US" altLang="ko-KR" dirty="0"/>
                  <a:t>’ / ‘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클러스터</a:t>
                </a:r>
                <a:r>
                  <a:rPr lang="en-US" altLang="ko-KR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: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적응</a:t>
                </a:r>
                <a:r>
                  <a:rPr lang="en-US" altLang="ko-KR" dirty="0"/>
                  <a:t>’</a:t>
                </a:r>
                <a:r>
                  <a:rPr lang="ko-KR" altLang="en-US" dirty="0"/>
                  <a:t> 세가지로 분리되며</a:t>
                </a:r>
                <a:r>
                  <a:rPr lang="en-US" altLang="ko-KR" dirty="0"/>
                  <a:t>,</a:t>
                </a:r>
                <a:br>
                  <a:rPr lang="en-US" altLang="ko-KR" dirty="0"/>
                </a:b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기록한 양상에 따라 다른 클러스터 스킬이 활성화</a:t>
                </a:r>
                <a:r>
                  <a:rPr lang="ko-KR" altLang="en-US" dirty="0"/>
                  <a:t>됩니다</a:t>
                </a:r>
                <a:r>
                  <a:rPr lang="en-US" altLang="ko-KR" dirty="0"/>
                  <a:t>.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6851B66-6746-09D0-22BC-55E20920758B}"/>
                  </a:ext>
                </a:extLst>
              </p:cNvPr>
              <p:cNvSpPr txBox="1"/>
              <p:nvPr/>
            </p:nvSpPr>
            <p:spPr>
              <a:xfrm>
                <a:off x="1562903" y="2181468"/>
                <a:ext cx="1750605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별자리 스킬만 기록</a:t>
                </a:r>
                <a:r>
                  <a:rPr lang="ko-KR" altLang="en-US" dirty="0"/>
                  <a:t>할 수 있게 됩니다</a:t>
                </a:r>
                <a:r>
                  <a:rPr lang="en-US" altLang="ko-KR" dirty="0"/>
                  <a:t>.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C8E6A5-1B32-DA1A-422D-4C2C9E0B6A8A}"/>
                  </a:ext>
                </a:extLst>
              </p:cNvPr>
              <p:cNvSpPr txBox="1"/>
              <p:nvPr/>
            </p:nvSpPr>
            <p:spPr>
              <a:xfrm>
                <a:off x="1562903" y="2525478"/>
                <a:ext cx="3835569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/>
                  <a:t>기록 슬롯이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메인 슬롯</a:t>
                </a:r>
                <a:r>
                  <a:rPr lang="ko-KR" altLang="en-US" dirty="0"/>
                  <a:t>과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서브 슬롯 </a:t>
                </a:r>
                <a:r>
                  <a:rPr lang="en-US" altLang="ko-KR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1,2</a:t>
                </a:r>
                <a:r>
                  <a:rPr lang="ko-KR" altLang="en-US" dirty="0"/>
                  <a:t>로 변화하며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양상 별 기록 효과가 하나로 합쳐집니다</a:t>
                </a:r>
                <a:r>
                  <a:rPr lang="en-US" altLang="ko-KR" dirty="0"/>
                  <a:t>.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66EF2-70B8-8C97-E521-CC09BB29ACDB}"/>
                  </a:ext>
                </a:extLst>
              </p:cNvPr>
              <p:cNvSpPr txBox="1"/>
              <p:nvPr/>
            </p:nvSpPr>
            <p:spPr>
              <a:xfrm>
                <a:off x="1562903" y="2859231"/>
                <a:ext cx="4053578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클러스터 스킬 사용 시 기록 모드가 종료</a:t>
                </a:r>
                <a:r>
                  <a:rPr lang="ko-KR" altLang="en-US" dirty="0"/>
                  <a:t>되며 기록된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양상의 조합</a:t>
                </a:r>
                <a:r>
                  <a:rPr lang="ko-KR" altLang="en-US" dirty="0"/>
                  <a:t>에 따라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</a:rPr>
                  <a:t>추가 효과</a:t>
                </a:r>
                <a:r>
                  <a:rPr lang="ko-KR" altLang="en-US" dirty="0"/>
                  <a:t>를 획득합니다</a:t>
                </a:r>
                <a:r>
                  <a:rPr lang="en-US" altLang="ko-KR" dirty="0"/>
                  <a:t>.</a:t>
                </a:r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DC0551E9-3EA5-A627-313D-34456E98BEE9}"/>
                  </a:ext>
                </a:extLst>
              </p:cNvPr>
              <p:cNvCxnSpPr>
                <a:cxnSpLocks/>
                <a:stCxn id="17" idx="2"/>
                <a:endCxn id="26" idx="0"/>
              </p:cNvCxnSpPr>
              <p:nvPr/>
            </p:nvCxnSpPr>
            <p:spPr>
              <a:xfrm>
                <a:off x="1651342" y="2028751"/>
                <a:ext cx="0" cy="146717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7BAF055C-2CD4-308C-11CD-2F88839F64B7}"/>
                  </a:ext>
                </a:extLst>
              </p:cNvPr>
              <p:cNvCxnSpPr>
                <a:cxnSpLocks/>
                <a:stCxn id="26" idx="2"/>
                <a:endCxn id="58" idx="0"/>
              </p:cNvCxnSpPr>
              <p:nvPr/>
            </p:nvCxnSpPr>
            <p:spPr>
              <a:xfrm>
                <a:off x="1651342" y="2352345"/>
                <a:ext cx="0" cy="167037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9F4D74D6-863C-AA03-0BC8-761EB11CE4D7}"/>
                  </a:ext>
                </a:extLst>
              </p:cNvPr>
              <p:cNvCxnSpPr>
                <a:cxnSpLocks/>
                <a:stCxn id="58" idx="2"/>
                <a:endCxn id="62" idx="0"/>
              </p:cNvCxnSpPr>
              <p:nvPr/>
            </p:nvCxnSpPr>
            <p:spPr>
              <a:xfrm>
                <a:off x="1651342" y="2696259"/>
                <a:ext cx="0" cy="156876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B53FDA46-09D8-C14A-B92E-6C3BF7959F62}"/>
                  </a:ext>
                </a:extLst>
              </p:cNvPr>
              <p:cNvSpPr/>
              <p:nvPr/>
            </p:nvSpPr>
            <p:spPr>
              <a:xfrm>
                <a:off x="1562903" y="2853135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7" name="다이아몬드 16">
                <a:extLst>
                  <a:ext uri="{FF2B5EF4-FFF2-40B4-BE49-F238E27FC236}">
                    <a16:creationId xmlns:a16="http://schemas.microsoft.com/office/drawing/2014/main" id="{50CB801D-96A7-1197-E72E-1AC13C4C2994}"/>
                  </a:ext>
                </a:extLst>
              </p:cNvPr>
              <p:cNvSpPr/>
              <p:nvPr/>
            </p:nvSpPr>
            <p:spPr>
              <a:xfrm>
                <a:off x="1562903" y="1851874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2BBFE5FA-7A01-CA93-F793-7BA05F98171B}"/>
                  </a:ext>
                </a:extLst>
              </p:cNvPr>
              <p:cNvSpPr/>
              <p:nvPr/>
            </p:nvSpPr>
            <p:spPr>
              <a:xfrm>
                <a:off x="1562903" y="2175468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8" name="다이아몬드 57">
                <a:extLst>
                  <a:ext uri="{FF2B5EF4-FFF2-40B4-BE49-F238E27FC236}">
                    <a16:creationId xmlns:a16="http://schemas.microsoft.com/office/drawing/2014/main" id="{600787F3-19F9-ECD2-09BA-5BB02F13AE26}"/>
                  </a:ext>
                </a:extLst>
              </p:cNvPr>
              <p:cNvSpPr/>
              <p:nvPr/>
            </p:nvSpPr>
            <p:spPr>
              <a:xfrm>
                <a:off x="1562903" y="2519382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CDE7A3A-22CA-6E1E-4E81-4BD9B373027F}"/>
                </a:ext>
              </a:extLst>
            </p:cNvPr>
            <p:cNvSpPr txBox="1"/>
            <p:nvPr/>
          </p:nvSpPr>
          <p:spPr>
            <a:xfrm>
              <a:off x="1323734" y="1989472"/>
              <a:ext cx="1298432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패시브 효과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F8E744D7-2CCE-6D12-1378-AA840E9BE87E}"/>
              </a:ext>
            </a:extLst>
          </p:cNvPr>
          <p:cNvGrpSpPr/>
          <p:nvPr/>
        </p:nvGrpSpPr>
        <p:grpSpPr>
          <a:xfrm>
            <a:off x="6826252" y="2224887"/>
            <a:ext cx="3825785" cy="1613393"/>
            <a:chOff x="1323734" y="1989472"/>
            <a:chExt cx="3825785" cy="1613393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E81D7851-9EFA-E22F-B868-43090B7FB0E0}"/>
                </a:ext>
              </a:extLst>
            </p:cNvPr>
            <p:cNvGrpSpPr/>
            <p:nvPr/>
          </p:nvGrpSpPr>
          <p:grpSpPr>
            <a:xfrm>
              <a:off x="1443250" y="2299585"/>
              <a:ext cx="3706269" cy="1303280"/>
              <a:chOff x="1562903" y="1851874"/>
              <a:chExt cx="3706269" cy="1303280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E8C883CE-9DD2-E47F-16D0-0C6F765E57FA}"/>
                  </a:ext>
                </a:extLst>
              </p:cNvPr>
              <p:cNvSpPr txBox="1"/>
              <p:nvPr/>
            </p:nvSpPr>
            <p:spPr>
              <a:xfrm>
                <a:off x="1562903" y="1853485"/>
                <a:ext cx="3706269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>
                  <a:spcAft>
                    <a:spcPts val="500"/>
                  </a:spcAft>
                </a:pP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모드에 진입할 수 없게 되지만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현상 스킬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대신 시전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하는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별을 형성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145892F0-4DA3-8C19-26F7-9D0EBE17C35A}"/>
                  </a:ext>
                </a:extLst>
              </p:cNvPr>
              <p:cNvSpPr txBox="1"/>
              <p:nvPr/>
            </p:nvSpPr>
            <p:spPr>
              <a:xfrm>
                <a:off x="1562903" y="2232268"/>
                <a:ext cx="628503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/>
                  <a:t>인공별 </a:t>
                </a:r>
                <a:r>
                  <a:rPr lang="en-US" altLang="ko-KR" dirty="0"/>
                  <a:t>~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C1C5053-B149-CB4D-0C97-D2697352A1BC}"/>
                  </a:ext>
                </a:extLst>
              </p:cNvPr>
              <p:cNvSpPr txBox="1"/>
              <p:nvPr/>
            </p:nvSpPr>
            <p:spPr>
              <a:xfrm>
                <a:off x="1562903" y="2606758"/>
                <a:ext cx="628503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/>
                  <a:t>인공별 </a:t>
                </a:r>
                <a:r>
                  <a:rPr lang="en-US" altLang="ko-KR" dirty="0"/>
                  <a:t>~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CDDECBD-1C75-B05B-C1F7-918049F94D8A}"/>
                  </a:ext>
                </a:extLst>
              </p:cNvPr>
              <p:cNvSpPr txBox="1"/>
              <p:nvPr/>
            </p:nvSpPr>
            <p:spPr>
              <a:xfrm>
                <a:off x="1562903" y="2981151"/>
                <a:ext cx="628503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인공별 </a:t>
                </a:r>
                <a:r>
                  <a:rPr lang="en-US" altLang="ko-KR" dirty="0"/>
                  <a:t>~</a:t>
                </a:r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F330853E-27EE-42E2-0CBF-25D3E76A5340}"/>
                  </a:ext>
                </a:extLst>
              </p:cNvPr>
              <p:cNvCxnSpPr>
                <a:cxnSpLocks/>
                <a:stCxn id="194" idx="2"/>
                <a:endCxn id="195" idx="0"/>
              </p:cNvCxnSpPr>
              <p:nvPr/>
            </p:nvCxnSpPr>
            <p:spPr>
              <a:xfrm>
                <a:off x="1651342" y="2028751"/>
                <a:ext cx="0" cy="197517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63EEB469-90A3-3F4F-D071-363235ACA96D}"/>
                  </a:ext>
                </a:extLst>
              </p:cNvPr>
              <p:cNvCxnSpPr>
                <a:cxnSpLocks/>
                <a:stCxn id="195" idx="2"/>
                <a:endCxn id="196" idx="0"/>
              </p:cNvCxnSpPr>
              <p:nvPr/>
            </p:nvCxnSpPr>
            <p:spPr>
              <a:xfrm>
                <a:off x="1651342" y="2403145"/>
                <a:ext cx="0" cy="197517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C850F5D8-7E30-6ACA-498E-5309570E2D39}"/>
                  </a:ext>
                </a:extLst>
              </p:cNvPr>
              <p:cNvCxnSpPr>
                <a:cxnSpLocks/>
                <a:stCxn id="196" idx="2"/>
                <a:endCxn id="193" idx="0"/>
              </p:cNvCxnSpPr>
              <p:nvPr/>
            </p:nvCxnSpPr>
            <p:spPr>
              <a:xfrm>
                <a:off x="1651342" y="2777539"/>
                <a:ext cx="0" cy="197516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다이아몬드 192">
                <a:extLst>
                  <a:ext uri="{FF2B5EF4-FFF2-40B4-BE49-F238E27FC236}">
                    <a16:creationId xmlns:a16="http://schemas.microsoft.com/office/drawing/2014/main" id="{F7B80BA5-D074-E77E-1952-33E6202CE6D3}"/>
                  </a:ext>
                </a:extLst>
              </p:cNvPr>
              <p:cNvSpPr/>
              <p:nvPr/>
            </p:nvSpPr>
            <p:spPr>
              <a:xfrm>
                <a:off x="1562903" y="2975055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94" name="다이아몬드 193">
                <a:extLst>
                  <a:ext uri="{FF2B5EF4-FFF2-40B4-BE49-F238E27FC236}">
                    <a16:creationId xmlns:a16="http://schemas.microsoft.com/office/drawing/2014/main" id="{723422DC-2AEC-FCEF-3023-04EC13C8941A}"/>
                  </a:ext>
                </a:extLst>
              </p:cNvPr>
              <p:cNvSpPr/>
              <p:nvPr/>
            </p:nvSpPr>
            <p:spPr>
              <a:xfrm>
                <a:off x="1562903" y="1851874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95" name="다이아몬드 194">
                <a:extLst>
                  <a:ext uri="{FF2B5EF4-FFF2-40B4-BE49-F238E27FC236}">
                    <a16:creationId xmlns:a16="http://schemas.microsoft.com/office/drawing/2014/main" id="{0A878EFC-A634-3F1E-5321-481CE14AA36B}"/>
                  </a:ext>
                </a:extLst>
              </p:cNvPr>
              <p:cNvSpPr/>
              <p:nvPr/>
            </p:nvSpPr>
            <p:spPr>
              <a:xfrm>
                <a:off x="1562903" y="2226268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96" name="다이아몬드 195">
                <a:extLst>
                  <a:ext uri="{FF2B5EF4-FFF2-40B4-BE49-F238E27FC236}">
                    <a16:creationId xmlns:a16="http://schemas.microsoft.com/office/drawing/2014/main" id="{0F12C3FB-9178-B74D-8226-68F749E0ABC4}"/>
                  </a:ext>
                </a:extLst>
              </p:cNvPr>
              <p:cNvSpPr/>
              <p:nvPr/>
            </p:nvSpPr>
            <p:spPr>
              <a:xfrm>
                <a:off x="1562903" y="2600662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83C716F-9E84-4673-146C-2DB5C0C0F350}"/>
                </a:ext>
              </a:extLst>
            </p:cNvPr>
            <p:cNvSpPr txBox="1"/>
            <p:nvPr/>
          </p:nvSpPr>
          <p:spPr>
            <a:xfrm>
              <a:off x="1323734" y="1989472"/>
              <a:ext cx="1298432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조욜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패시브 효과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20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AC49D-F31D-ED5C-2C60-AF27C1B52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88568381-83DE-ED2A-DB27-B88CCC285CD4}"/>
              </a:ext>
            </a:extLst>
          </p:cNvPr>
          <p:cNvGrpSpPr/>
          <p:nvPr/>
        </p:nvGrpSpPr>
        <p:grpSpPr>
          <a:xfrm>
            <a:off x="1163639" y="1515183"/>
            <a:ext cx="4647066" cy="5190417"/>
            <a:chOff x="1450975" y="1647649"/>
            <a:chExt cx="4647066" cy="5190417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3459340-F532-5025-B204-B56BAE9E7A7E}"/>
                </a:ext>
              </a:extLst>
            </p:cNvPr>
            <p:cNvSpPr/>
            <p:nvPr/>
          </p:nvSpPr>
          <p:spPr>
            <a:xfrm>
              <a:off x="1450975" y="1879028"/>
              <a:ext cx="4647066" cy="4959038"/>
            </a:xfrm>
            <a:prstGeom prst="rect">
              <a:avLst/>
            </a:prstGeom>
            <a:solidFill>
              <a:srgbClr val="1C1E22"/>
            </a:solidFill>
            <a:ln w="12700">
              <a:solidFill>
                <a:srgbClr val="1C1E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18C61302-96B1-217C-0C48-8B832557D901}"/>
                </a:ext>
              </a:extLst>
            </p:cNvPr>
            <p:cNvGrpSpPr/>
            <p:nvPr/>
          </p:nvGrpSpPr>
          <p:grpSpPr>
            <a:xfrm>
              <a:off x="1450975" y="1879027"/>
              <a:ext cx="4647064" cy="388800"/>
              <a:chOff x="1439025" y="1395560"/>
              <a:chExt cx="4647064" cy="388800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B94D55C9-A38F-BB93-686B-3B77FCDC2D49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7064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13C1560-E321-1C66-D4AE-E0EC08924DEF}"/>
                  </a:ext>
                </a:extLst>
              </p:cNvPr>
              <p:cNvSpPr txBox="1"/>
              <p:nvPr/>
            </p:nvSpPr>
            <p:spPr>
              <a:xfrm>
                <a:off x="2091426" y="1474544"/>
                <a:ext cx="334226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스킬과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아이덴티티를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따라 다르게 운용</a:t>
                </a:r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하며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전략적인 전투</a:t>
                </a:r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A6DD1262-D492-6365-F5AE-9041CC7B1282}"/>
                </a:ext>
              </a:extLst>
            </p:cNvPr>
            <p:cNvGrpSpPr/>
            <p:nvPr/>
          </p:nvGrpSpPr>
          <p:grpSpPr>
            <a:xfrm>
              <a:off x="1450975" y="1647649"/>
              <a:ext cx="4035188" cy="231923"/>
              <a:chOff x="1460890" y="1092616"/>
              <a:chExt cx="4035188" cy="231923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3665078-65E6-7713-CAFD-BC8B5F5E94E3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 극대화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2" action="ppaction://hlinksldjump" tooltip="'별의 인도'와 연계형 패시브 효과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63C08E1-D4CC-1B77-3DE9-EA84F56443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5D42A3-874E-F3EF-C572-7B3EFE1EB22D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A47DB-8C7D-357C-5880-E585B15E4BA3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F530596-C453-A5CE-5800-BECAA1014F90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61036827-A854-ECAD-F1AF-54922D08954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CCCE072A-EB93-B9F0-8132-B907EF8B61B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A9C0133B-6708-6948-BE10-14F93FAC769D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7389604-74FC-B965-781F-DA562FECE5DD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FA62D6D-1F81-9123-AB56-F030D01AF1B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D979A935-2540-D018-7AF0-E44C9E2B28F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191CE3C-2C38-B13A-12C3-5CC312E20567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03ED3A4-E4D8-FC7A-530B-B9E42651DF1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80C3682-8D1A-F970-BB1E-BE77DFBBA3F5}"/>
              </a:ext>
            </a:extLst>
          </p:cNvPr>
          <p:cNvSpPr txBox="1"/>
          <p:nvPr/>
        </p:nvSpPr>
        <p:spPr>
          <a:xfrm>
            <a:off x="1163639" y="1034283"/>
            <a:ext cx="52722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패시브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F62FF23-69C0-8325-EDA4-5F32AD8E8C9E}"/>
              </a:ext>
            </a:extLst>
          </p:cNvPr>
          <p:cNvGrpSpPr/>
          <p:nvPr/>
        </p:nvGrpSpPr>
        <p:grpSpPr>
          <a:xfrm>
            <a:off x="1437648" y="3879625"/>
            <a:ext cx="4328727" cy="820737"/>
            <a:chOff x="1604527" y="2712306"/>
            <a:chExt cx="4328727" cy="8207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ED2388-A7F6-9B86-6C0D-7F352BB8C8C5}"/>
                </a:ext>
              </a:extLst>
            </p:cNvPr>
            <p:cNvSpPr txBox="1"/>
            <p:nvPr/>
          </p:nvSpPr>
          <p:spPr>
            <a:xfrm>
              <a:off x="1604527" y="2943138"/>
              <a:ext cx="4328727" cy="589905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모드를 더 자주 활용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하기 위해 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높입니다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채용하는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스킬에 따라 기록 모드의 운용 방법이 달라지며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상황에서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순간적인 판단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필요합니다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성능이 상황에 따른 영향을 </a:t>
              </a:r>
              <a:r>
                <a:rPr lang="ko-KR" altLang="en-US"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적게 받습니다</a:t>
              </a:r>
              <a:r>
                <a:rPr lang="en-US" altLang="ko-KR"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A55B1C-9B03-F23F-BD83-EF9B9219A0A1}"/>
                </a:ext>
              </a:extLst>
            </p:cNvPr>
            <p:cNvSpPr txBox="1"/>
            <p:nvPr/>
          </p:nvSpPr>
          <p:spPr>
            <a:xfrm>
              <a:off x="1604527" y="2712306"/>
              <a:ext cx="2633734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&amp;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연계형 패시브 효과들을 습득한 아스트로맨서의 특징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9450166-95ED-FB83-F946-488369D8F609}"/>
              </a:ext>
            </a:extLst>
          </p:cNvPr>
          <p:cNvGrpSpPr/>
          <p:nvPr/>
        </p:nvGrpSpPr>
        <p:grpSpPr>
          <a:xfrm>
            <a:off x="1809688" y="5141222"/>
            <a:ext cx="3292687" cy="1482619"/>
            <a:chOff x="1809688" y="5141222"/>
            <a:chExt cx="3292687" cy="1482619"/>
          </a:xfrm>
        </p:grpSpPr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54A4F28A-0B33-9CCD-D1D1-4CF8F53AC1A3}"/>
                </a:ext>
              </a:extLst>
            </p:cNvPr>
            <p:cNvGrpSpPr/>
            <p:nvPr/>
          </p:nvGrpSpPr>
          <p:grpSpPr>
            <a:xfrm>
              <a:off x="1809688" y="5186055"/>
              <a:ext cx="1292565" cy="1437786"/>
              <a:chOff x="1809688" y="5186055"/>
              <a:chExt cx="1292565" cy="1437786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F7C2D86-C465-2EF9-431A-4A8552A4020E}"/>
                  </a:ext>
                </a:extLst>
              </p:cNvPr>
              <p:cNvSpPr txBox="1"/>
              <p:nvPr/>
            </p:nvSpPr>
            <p:spPr>
              <a:xfrm>
                <a:off x="2072973" y="6423786"/>
                <a:ext cx="766236" cy="20005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클러스터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분리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FEEF21F6-A88A-1EF9-E367-BFF39FEA9B91}"/>
                  </a:ext>
                </a:extLst>
              </p:cNvPr>
              <p:cNvGrpSpPr/>
              <p:nvPr/>
            </p:nvGrpSpPr>
            <p:grpSpPr>
              <a:xfrm>
                <a:off x="1809688" y="5186055"/>
                <a:ext cx="1292565" cy="1236490"/>
                <a:chOff x="4544656" y="4728148"/>
                <a:chExt cx="1291412" cy="1235386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94AAC894-91EB-527A-6C3D-329E68B39096}"/>
                    </a:ext>
                  </a:extLst>
                </p:cNvPr>
                <p:cNvGrpSpPr/>
                <p:nvPr/>
              </p:nvGrpSpPr>
              <p:grpSpPr>
                <a:xfrm>
                  <a:off x="4544656" y="5160487"/>
                  <a:ext cx="370707" cy="370708"/>
                  <a:chOff x="4589673" y="5160487"/>
                  <a:chExt cx="370707" cy="370708"/>
                </a:xfrm>
              </p:grpSpPr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060E06C8-5636-0D16-5BB4-B60305068017}"/>
                      </a:ext>
                    </a:extLst>
                  </p:cNvPr>
                  <p:cNvGrpSpPr/>
                  <p:nvPr/>
                </p:nvGrpSpPr>
                <p:grpSpPr>
                  <a:xfrm>
                    <a:off x="4589673" y="5160487"/>
                    <a:ext cx="370707" cy="370708"/>
                    <a:chOff x="3100561" y="2391424"/>
                    <a:chExt cx="432000" cy="432000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A1F75552-5694-9A71-95B0-43B1CD486A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68" name="그림 67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BF38C516-477F-67FD-8CEE-FD8D20EFA0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A010F09-6503-E76C-9793-BE7B0DD584B4}"/>
                      </a:ext>
                    </a:extLst>
                  </p:cNvPr>
                  <p:cNvSpPr txBox="1"/>
                  <p:nvPr/>
                </p:nvSpPr>
                <p:spPr>
                  <a:xfrm>
                    <a:off x="4621138" y="5291980"/>
                    <a:ext cx="307777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</a:t>
                    </a:r>
                    <a:endParaRPr lang="en-US" altLang="ko-KR" sz="7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76" name="그룹 175">
                  <a:extLst>
                    <a:ext uri="{FF2B5EF4-FFF2-40B4-BE49-F238E27FC236}">
                      <a16:creationId xmlns:a16="http://schemas.microsoft.com/office/drawing/2014/main" id="{6913DEB3-E93E-2B1E-C607-040823635C3E}"/>
                    </a:ext>
                  </a:extLst>
                </p:cNvPr>
                <p:cNvGrpSpPr/>
                <p:nvPr/>
              </p:nvGrpSpPr>
              <p:grpSpPr>
                <a:xfrm>
                  <a:off x="5309147" y="4728148"/>
                  <a:ext cx="526921" cy="1235386"/>
                  <a:chOff x="5309147" y="4728148"/>
                  <a:chExt cx="526921" cy="1235386"/>
                </a:xfrm>
              </p:grpSpPr>
              <p:grpSp>
                <p:nvGrpSpPr>
                  <p:cNvPr id="175" name="그룹 174">
                    <a:extLst>
                      <a:ext uri="{FF2B5EF4-FFF2-40B4-BE49-F238E27FC236}">
                        <a16:creationId xmlns:a16="http://schemas.microsoft.com/office/drawing/2014/main" id="{F38EED4D-14BA-BD38-4FE2-B4A11952A300}"/>
                      </a:ext>
                    </a:extLst>
                  </p:cNvPr>
                  <p:cNvGrpSpPr/>
                  <p:nvPr/>
                </p:nvGrpSpPr>
                <p:grpSpPr>
                  <a:xfrm>
                    <a:off x="5309151" y="4728148"/>
                    <a:ext cx="526917" cy="370707"/>
                    <a:chOff x="5309151" y="4728148"/>
                    <a:chExt cx="526917" cy="370707"/>
                  </a:xfrm>
                </p:grpSpPr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FBC21719-F316-094A-BE71-F1AC0D5880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7258" y="4728148"/>
                      <a:ext cx="370707" cy="370707"/>
                      <a:chOff x="2778018" y="3738196"/>
                      <a:chExt cx="432000" cy="432000"/>
                    </a:xfrm>
                  </p:grpSpPr>
                  <p:sp>
                    <p:nvSpPr>
                      <p:cNvPr id="61" name="직사각형 60">
                        <a:extLst>
                          <a:ext uri="{FF2B5EF4-FFF2-40B4-BE49-F238E27FC236}">
                            <a16:creationId xmlns:a16="http://schemas.microsoft.com/office/drawing/2014/main" id="{55276994-0C2F-D98A-8FFD-6D817057B5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3738196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64" name="그림 6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2D5D7321-79BA-2598-0E50-F65DF93930C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3748997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F68B07A0-2814-DD80-1676-9D20B93581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9151" y="4859688"/>
                      <a:ext cx="526917" cy="10762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도전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F38A2487-9BD1-E659-A1C3-4046C5C6A098}"/>
                      </a:ext>
                    </a:extLst>
                  </p:cNvPr>
                  <p:cNvGrpSpPr/>
                  <p:nvPr/>
                </p:nvGrpSpPr>
                <p:grpSpPr>
                  <a:xfrm>
                    <a:off x="5309149" y="5160487"/>
                    <a:ext cx="526918" cy="370707"/>
                    <a:chOff x="3158987" y="4291769"/>
                    <a:chExt cx="614039" cy="432000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2EB4118F-1DF5-FFBF-3D43-63CC49392A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0005" y="4291769"/>
                      <a:ext cx="432000" cy="432000"/>
                      <a:chOff x="2778018" y="4291769"/>
                      <a:chExt cx="432000" cy="432000"/>
                    </a:xfrm>
                  </p:grpSpPr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DF5058D8-6A15-4FF6-12EE-0A6C26F6D8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291769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54" name="그림 5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F08BA7A6-400F-DB18-8407-018D15D0F9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302570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91C6CCF3-EAE2-C2E8-CA1B-2D9C2B8867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58987" y="4445060"/>
                      <a:ext cx="614039" cy="1254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불굴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DE5D802C-1DF6-DE36-2AD8-F9E6A9CF3D84}"/>
                      </a:ext>
                    </a:extLst>
                  </p:cNvPr>
                  <p:cNvGrpSpPr/>
                  <p:nvPr/>
                </p:nvGrpSpPr>
                <p:grpSpPr>
                  <a:xfrm>
                    <a:off x="5309147" y="5592827"/>
                    <a:ext cx="526918" cy="370707"/>
                    <a:chOff x="3342267" y="4837324"/>
                    <a:chExt cx="614040" cy="432000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E8BDD7F9-D914-BB69-4347-1382D2E9D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3282" y="4837324"/>
                      <a:ext cx="432000" cy="432000"/>
                      <a:chOff x="2778018" y="4837324"/>
                      <a:chExt cx="432000" cy="432000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D6CB948B-DD60-A6B0-4EA3-B5490D336C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837324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47" name="그림 46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3A2E569-68C5-D1B6-6643-263148CDA8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848125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5742D8F9-EF16-EDAD-B612-586F84D2A8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2267" y="4990615"/>
                      <a:ext cx="614040" cy="1254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적응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36" name="왼쪽 중괄호 35">
                  <a:extLst>
                    <a:ext uri="{FF2B5EF4-FFF2-40B4-BE49-F238E27FC236}">
                      <a16:creationId xmlns:a16="http://schemas.microsoft.com/office/drawing/2014/main" id="{C72FB03E-D613-3676-B851-6387A6BC8C2A}"/>
                    </a:ext>
                  </a:extLst>
                </p:cNvPr>
                <p:cNvSpPr/>
                <p:nvPr/>
              </p:nvSpPr>
              <p:spPr>
                <a:xfrm>
                  <a:off x="4948990" y="4934119"/>
                  <a:ext cx="307575" cy="844060"/>
                </a:xfrm>
                <a:prstGeom prst="leftBrace">
                  <a:avLst>
                    <a:gd name="adj1" fmla="val 0"/>
                    <a:gd name="adj2" fmla="val 50000"/>
                  </a:avLst>
                </a:prstGeom>
                <a:ln w="9525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592CF80C-658B-2B55-5F5C-7E4CB08DA83D}"/>
                </a:ext>
              </a:extLst>
            </p:cNvPr>
            <p:cNvGrpSpPr/>
            <p:nvPr/>
          </p:nvGrpSpPr>
          <p:grpSpPr>
            <a:xfrm>
              <a:off x="3796530" y="5141222"/>
              <a:ext cx="1305845" cy="1482619"/>
              <a:chOff x="3796530" y="5141222"/>
              <a:chExt cx="1305845" cy="1482619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201BDF2-2A29-2749-94B8-E5E1FD24BD45}"/>
                  </a:ext>
                </a:extLst>
              </p:cNvPr>
              <p:cNvSpPr txBox="1"/>
              <p:nvPr/>
            </p:nvSpPr>
            <p:spPr>
              <a:xfrm>
                <a:off x="4055118" y="6423786"/>
                <a:ext cx="788677" cy="20005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기록 슬롯 변화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268977F7-6362-3487-ACEC-6256214B3C33}"/>
                  </a:ext>
                </a:extLst>
              </p:cNvPr>
              <p:cNvGrpSpPr/>
              <p:nvPr/>
            </p:nvGrpSpPr>
            <p:grpSpPr>
              <a:xfrm>
                <a:off x="3796530" y="5141222"/>
                <a:ext cx="1305845" cy="1281323"/>
                <a:chOff x="3022520" y="4363328"/>
                <a:chExt cx="1166117" cy="1144217"/>
              </a:xfrm>
            </p:grpSpPr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DD23CF8F-0BEA-A28A-BAF1-D5E7871BE96E}"/>
                    </a:ext>
                  </a:extLst>
                </p:cNvPr>
                <p:cNvGrpSpPr/>
                <p:nvPr/>
              </p:nvGrpSpPr>
              <p:grpSpPr>
                <a:xfrm>
                  <a:off x="3022520" y="4363328"/>
                  <a:ext cx="1166117" cy="1144217"/>
                  <a:chOff x="1813080" y="4467424"/>
                  <a:chExt cx="1636624" cy="1605890"/>
                </a:xfrm>
              </p:grpSpPr>
              <p:grpSp>
                <p:nvGrpSpPr>
                  <p:cNvPr id="153" name="그룹 152">
                    <a:extLst>
                      <a:ext uri="{FF2B5EF4-FFF2-40B4-BE49-F238E27FC236}">
                        <a16:creationId xmlns:a16="http://schemas.microsoft.com/office/drawing/2014/main" id="{4E41B692-6A94-D6A2-CC94-5DCDE472D350}"/>
                      </a:ext>
                    </a:extLst>
                  </p:cNvPr>
                  <p:cNvGrpSpPr/>
                  <p:nvPr/>
                </p:nvGrpSpPr>
                <p:grpSpPr>
                  <a:xfrm>
                    <a:off x="1813080" y="4467424"/>
                    <a:ext cx="1636624" cy="1605890"/>
                    <a:chOff x="1813080" y="4467424"/>
                    <a:chExt cx="1636624" cy="1605890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D27B6F6A-D117-4345-2ECA-E715FD5903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3080" y="4467424"/>
                      <a:ext cx="1636624" cy="1605890"/>
                      <a:chOff x="1592399" y="2669147"/>
                      <a:chExt cx="1963930" cy="1927050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191C0347-A7B5-F846-48F3-4A206A7A44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92399" y="2669147"/>
                        <a:ext cx="1963930" cy="1927050"/>
                        <a:chOff x="1046750" y="2669147"/>
                        <a:chExt cx="1963930" cy="1927050"/>
                      </a:xfrm>
                    </p:grpSpPr>
                    <p:sp>
                      <p:nvSpPr>
                        <p:cNvPr id="129" name="자유형: 도형 128">
                          <a:extLst>
                            <a:ext uri="{FF2B5EF4-FFF2-40B4-BE49-F238E27FC236}">
                              <a16:creationId xmlns:a16="http://schemas.microsoft.com/office/drawing/2014/main" id="{97ADAC93-2E78-7059-F32E-01AD37D8F3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36125" y="2732462"/>
                          <a:ext cx="1792800" cy="1792800"/>
                        </a:xfrm>
                        <a:custGeom>
                          <a:avLst/>
                          <a:gdLst>
                            <a:gd name="connsiteX0" fmla="*/ 896400 w 1792800"/>
                            <a:gd name="connsiteY0" fmla="*/ 125429 h 1792800"/>
                            <a:gd name="connsiteX1" fmla="*/ 125429 w 1792800"/>
                            <a:gd name="connsiteY1" fmla="*/ 896400 h 1792800"/>
                            <a:gd name="connsiteX2" fmla="*/ 896400 w 1792800"/>
                            <a:gd name="connsiteY2" fmla="*/ 1667371 h 1792800"/>
                            <a:gd name="connsiteX3" fmla="*/ 1667371 w 1792800"/>
                            <a:gd name="connsiteY3" fmla="*/ 896400 h 1792800"/>
                            <a:gd name="connsiteX4" fmla="*/ 896400 w 1792800"/>
                            <a:gd name="connsiteY4" fmla="*/ 125429 h 1792800"/>
                            <a:gd name="connsiteX5" fmla="*/ 896400 w 1792800"/>
                            <a:gd name="connsiteY5" fmla="*/ 0 h 1792800"/>
                            <a:gd name="connsiteX6" fmla="*/ 1792800 w 1792800"/>
                            <a:gd name="connsiteY6" fmla="*/ 896400 h 1792800"/>
                            <a:gd name="connsiteX7" fmla="*/ 896400 w 1792800"/>
                            <a:gd name="connsiteY7" fmla="*/ 1792800 h 1792800"/>
                            <a:gd name="connsiteX8" fmla="*/ 0 w 1792800"/>
                            <a:gd name="connsiteY8" fmla="*/ 896400 h 1792800"/>
                            <a:gd name="connsiteX9" fmla="*/ 896400 w 1792800"/>
                            <a:gd name="connsiteY9" fmla="*/ 0 h 1792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92800" h="1792800">
                              <a:moveTo>
                                <a:pt x="896400" y="125429"/>
                              </a:moveTo>
                              <a:cubicBezTo>
                                <a:pt x="470604" y="125429"/>
                                <a:pt x="125429" y="470604"/>
                                <a:pt x="125429" y="896400"/>
                              </a:cubicBezTo>
                              <a:cubicBezTo>
                                <a:pt x="125429" y="1322196"/>
                                <a:pt x="470604" y="1667371"/>
                                <a:pt x="896400" y="1667371"/>
                              </a:cubicBezTo>
                              <a:cubicBezTo>
                                <a:pt x="1322196" y="1667371"/>
                                <a:pt x="1667371" y="1322196"/>
                                <a:pt x="1667371" y="896400"/>
                              </a:cubicBezTo>
                              <a:cubicBezTo>
                                <a:pt x="1667371" y="470604"/>
                                <a:pt x="1322196" y="125429"/>
                                <a:pt x="896400" y="125429"/>
                              </a:cubicBezTo>
                              <a:close/>
                              <a:moveTo>
                                <a:pt x="896400" y="0"/>
                              </a:moveTo>
                              <a:cubicBezTo>
                                <a:pt x="1391468" y="0"/>
                                <a:pt x="1792800" y="401332"/>
                                <a:pt x="1792800" y="896400"/>
                              </a:cubicBezTo>
                              <a:cubicBezTo>
                                <a:pt x="1792800" y="1391468"/>
                                <a:pt x="1391468" y="1792800"/>
                                <a:pt x="896400" y="1792800"/>
                              </a:cubicBezTo>
                              <a:cubicBezTo>
                                <a:pt x="401332" y="1792800"/>
                                <a:pt x="0" y="1391468"/>
                                <a:pt x="0" y="896400"/>
                              </a:cubicBezTo>
                              <a:cubicBezTo>
                                <a:pt x="0" y="401332"/>
                                <a:pt x="401332" y="0"/>
                                <a:pt x="8964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5E083"/>
                        </a:solidFill>
                        <a:ln w="3175">
                          <a:noFill/>
                        </a:ln>
                        <a:effectLst>
                          <a:glow rad="381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30" name="Picture 2">
                          <a:extLst>
                            <a:ext uri="{FF2B5EF4-FFF2-40B4-BE49-F238E27FC236}">
                              <a16:creationId xmlns:a16="http://schemas.microsoft.com/office/drawing/2014/main" id="{113C5191-EF6B-693A-1791-391ED3E69C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6750" y="2669147"/>
                          <a:ext cx="1963930" cy="19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28" name="Picture 4">
                        <a:extLst>
                          <a:ext uri="{FF2B5EF4-FFF2-40B4-BE49-F238E27FC236}">
                            <a16:creationId xmlns:a16="http://schemas.microsoft.com/office/drawing/2014/main" id="{19C0F928-ED31-1DCB-B095-0FD1FA16F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rightnessContrast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658" t="8297" r="8326" b="8688"/>
                      <a:stretch/>
                    </p:blipFill>
                    <p:spPr bwMode="auto">
                      <a:xfrm>
                        <a:off x="1827364" y="2885672"/>
                        <a:ext cx="1494000" cy="1494000"/>
                      </a:xfrm>
                      <a:prstGeom prst="ellipse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45" name="직사각형 44">
                      <a:extLst>
                        <a:ext uri="{FF2B5EF4-FFF2-40B4-BE49-F238E27FC236}">
                          <a16:creationId xmlns:a16="http://schemas.microsoft.com/office/drawing/2014/main" id="{920E6411-51FC-1806-9870-4AA3ABB4E1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5522" y="5323135"/>
                      <a:ext cx="357741" cy="35774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/>
                    <a:lstStyle/>
                    <a:p>
                      <a:pPr algn="ctr"/>
                      <a:r>
                        <a:rPr lang="en-US" altLang="ko-KR" sz="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Slot_L</a:t>
                      </a:r>
                      <a:endParaRPr lang="ko-KR" altLang="en-US" sz="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DE8C0A95-99B7-05CA-D568-10EA307BEF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7325" y="4737588"/>
                      <a:ext cx="626143" cy="50371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  <a:alpha val="95000"/>
                      </a:schemeClr>
                    </a:solidFill>
                    <a:ln w="635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/>
                    <a:lstStyle/>
                    <a:p>
                      <a:pPr algn="ctr"/>
                      <a:r>
                        <a:rPr lang="en-US" altLang="ko-KR" sz="8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33F340D2-BB4F-4721-B6F5-8121BB4C5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5874" y="5323135"/>
                      <a:ext cx="357741" cy="35774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/>
                    <a:lstStyle/>
                    <a:p>
                      <a:pPr algn="ctr"/>
                      <a:r>
                        <a:rPr lang="en-US" altLang="ko-KR" sz="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Slot_R</a:t>
                      </a:r>
                      <a:endParaRPr lang="ko-KR" altLang="en-US" sz="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67EEE70C-31A3-9209-CCC3-DD3DF3DC9392}"/>
                      </a:ext>
                    </a:extLst>
                  </p:cNvPr>
                  <p:cNvCxnSpPr>
                    <a:cxnSpLocks/>
                    <a:endCxn id="128" idx="4"/>
                  </p:cNvCxnSpPr>
                  <p:nvPr/>
                </p:nvCxnSpPr>
                <p:spPr>
                  <a:xfrm>
                    <a:off x="2631393" y="5270369"/>
                    <a:ext cx="0" cy="62250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25000">
                          <a:srgbClr val="F6F4D2">
                            <a:lumMod val="100000"/>
                            <a:alpha val="20000"/>
                          </a:srgbClr>
                        </a:gs>
                        <a:gs pos="0">
                          <a:srgbClr val="F6F4D2">
                            <a:lumMod val="100000"/>
                            <a:alpha val="0"/>
                          </a:srgbClr>
                        </a:gs>
                        <a:gs pos="76000">
                          <a:srgbClr val="F6F4D2">
                            <a:lumMod val="100000"/>
                            <a:alpha val="20000"/>
                          </a:srgbClr>
                        </a:gs>
                        <a:gs pos="55000">
                          <a:srgbClr val="F6F4D2">
                            <a:lumMod val="100000"/>
                            <a:alpha val="50000"/>
                          </a:srgbClr>
                        </a:gs>
                        <a:gs pos="100000">
                          <a:srgbClr val="F6F4D2">
                            <a:lumMod val="100000"/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6D4340C4-5ABB-C819-001D-6E3BB1B94764}"/>
                      </a:ext>
                    </a:extLst>
                  </p:cNvPr>
                  <p:cNvCxnSpPr>
                    <a:cxnSpLocks/>
                    <a:stCxn id="128" idx="2"/>
                    <a:endCxn id="128" idx="6"/>
                  </p:cNvCxnSpPr>
                  <p:nvPr/>
                </p:nvCxnSpPr>
                <p:spPr>
                  <a:xfrm>
                    <a:off x="2008886" y="5270371"/>
                    <a:ext cx="1245012" cy="0"/>
                  </a:xfrm>
                  <a:prstGeom prst="line">
                    <a:avLst/>
                  </a:prstGeom>
                  <a:ln w="19050">
                    <a:gradFill flip="none" rotWithShape="1">
                      <a:gsLst>
                        <a:gs pos="25000">
                          <a:srgbClr val="F6F4D2">
                            <a:lumMod val="100000"/>
                            <a:alpha val="20000"/>
                          </a:srgbClr>
                        </a:gs>
                        <a:gs pos="0">
                          <a:srgbClr val="F6F4D2">
                            <a:lumMod val="100000"/>
                            <a:alpha val="0"/>
                          </a:srgbClr>
                        </a:gs>
                        <a:gs pos="76000">
                          <a:srgbClr val="F6F4D2">
                            <a:lumMod val="100000"/>
                            <a:alpha val="20000"/>
                          </a:srgbClr>
                        </a:gs>
                        <a:gs pos="55000">
                          <a:srgbClr val="F6F4D2">
                            <a:lumMod val="100000"/>
                            <a:alpha val="50000"/>
                          </a:srgbClr>
                        </a:gs>
                        <a:gs pos="100000">
                          <a:srgbClr val="F6F4D2">
                            <a:lumMod val="100000"/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B102DF39-B18B-FD99-3ACD-4EE4E493BDE7}"/>
                    </a:ext>
                  </a:extLst>
                </p:cNvPr>
                <p:cNvGrpSpPr/>
                <p:nvPr/>
              </p:nvGrpSpPr>
              <p:grpSpPr>
                <a:xfrm>
                  <a:off x="3313325" y="5287298"/>
                  <a:ext cx="584504" cy="161794"/>
                  <a:chOff x="3306337" y="5308087"/>
                  <a:chExt cx="584504" cy="161794"/>
                </a:xfrm>
              </p:grpSpPr>
              <p:sp>
                <p:nvSpPr>
                  <p:cNvPr id="181" name="별: 꼭짓점 4개 180">
                    <a:extLst>
                      <a:ext uri="{FF2B5EF4-FFF2-40B4-BE49-F238E27FC236}">
                        <a16:creationId xmlns:a16="http://schemas.microsoft.com/office/drawing/2014/main" id="{5FE96DAE-1B9A-9AEF-69B1-B45D59FBB9CD}"/>
                      </a:ext>
                    </a:extLst>
                  </p:cNvPr>
                  <p:cNvSpPr/>
                  <p:nvPr/>
                </p:nvSpPr>
                <p:spPr>
                  <a:xfrm>
                    <a:off x="3517692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별: 꼭짓점 4개 181">
                    <a:extLst>
                      <a:ext uri="{FF2B5EF4-FFF2-40B4-BE49-F238E27FC236}">
                        <a16:creationId xmlns:a16="http://schemas.microsoft.com/office/drawing/2014/main" id="{FA50DCE7-9230-E9F0-6465-1D833EAB2336}"/>
                      </a:ext>
                    </a:extLst>
                  </p:cNvPr>
                  <p:cNvSpPr/>
                  <p:nvPr/>
                </p:nvSpPr>
                <p:spPr>
                  <a:xfrm>
                    <a:off x="3306337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rgbClr val="760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별: 꼭짓점 4개 182">
                    <a:extLst>
                      <a:ext uri="{FF2B5EF4-FFF2-40B4-BE49-F238E27FC236}">
                        <a16:creationId xmlns:a16="http://schemas.microsoft.com/office/drawing/2014/main" id="{758AD975-239A-C042-509B-9512F7E8C32A}"/>
                      </a:ext>
                    </a:extLst>
                  </p:cNvPr>
                  <p:cNvSpPr/>
                  <p:nvPr/>
                </p:nvSpPr>
                <p:spPr>
                  <a:xfrm>
                    <a:off x="3729047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chemeClr val="accent3">
                        <a:lumMod val="7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66CD06-A21D-3E96-ACB4-A79BB449305B}"/>
              </a:ext>
            </a:extLst>
          </p:cNvPr>
          <p:cNvGrpSpPr/>
          <p:nvPr/>
        </p:nvGrpSpPr>
        <p:grpSpPr>
          <a:xfrm>
            <a:off x="6638774" y="1515183"/>
            <a:ext cx="4658220" cy="5190416"/>
            <a:chOff x="6689574" y="1647649"/>
            <a:chExt cx="4658220" cy="519041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E834A40-657B-FA41-2E5D-208CABDF48C2}"/>
                </a:ext>
              </a:extLst>
            </p:cNvPr>
            <p:cNvSpPr/>
            <p:nvPr/>
          </p:nvSpPr>
          <p:spPr>
            <a:xfrm>
              <a:off x="6689574" y="1879026"/>
              <a:ext cx="4647066" cy="4959039"/>
            </a:xfrm>
            <a:prstGeom prst="rect">
              <a:avLst/>
            </a:prstGeom>
            <a:solidFill>
              <a:srgbClr val="1C1E22"/>
            </a:solidFill>
            <a:ln w="12700">
              <a:solidFill>
                <a:srgbClr val="1C1E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606E0EA-1DD4-6E3B-00CC-6DC5E8CD3A24}"/>
                </a:ext>
              </a:extLst>
            </p:cNvPr>
            <p:cNvGrpSpPr/>
            <p:nvPr/>
          </p:nvGrpSpPr>
          <p:grpSpPr>
            <a:xfrm>
              <a:off x="6689574" y="1879026"/>
              <a:ext cx="4658220" cy="388800"/>
              <a:chOff x="1439025" y="1395560"/>
              <a:chExt cx="4658220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6042D39-D71A-9C50-ACFA-A3B445F6CE8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58220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D490A7-A2A0-7C92-60A8-E694FF6A8B63}"/>
                  </a:ext>
                </a:extLst>
              </p:cNvPr>
              <p:cNvSpPr txBox="1"/>
              <p:nvPr/>
            </p:nvSpPr>
            <p:spPr>
              <a:xfrm>
                <a:off x="1805258" y="1474544"/>
                <a:ext cx="392575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별을 활용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자유로운 포지션과 스킬 콤보로 </a:t>
                </a:r>
                <a:r>
                  <a:rPr lang="ko-KR" altLang="en-US" sz="900" dirty="0">
                    <a:solidFill>
                      <a:srgbClr val="E87EF6"/>
                    </a:solidFill>
                    <a:effectLst>
                      <a:glow rad="127000">
                        <a:schemeClr val="tx1">
                          <a:lumMod val="85000"/>
                          <a:lumOff val="1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끊임없이 적을 몰아치는 전투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합니다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276726C-6BE1-55FE-7CF6-BE7EEEC89334}"/>
                </a:ext>
              </a:extLst>
            </p:cNvPr>
            <p:cNvGrpSpPr/>
            <p:nvPr/>
          </p:nvGrpSpPr>
          <p:grpSpPr>
            <a:xfrm>
              <a:off x="6689574" y="1647649"/>
              <a:ext cx="4035188" cy="231923"/>
              <a:chOff x="1460890" y="1092616"/>
              <a:chExt cx="4035188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C777DB2-F47A-1DAC-9BEF-F760E2E1E3DA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  <a:alpha val="7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 극대화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0" action="ppaction://hlinksldjump" tooltip="'천체 조율'과 연계형 패시브 효과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955C3B7-8477-0DF6-BCFB-27FF3B7B6C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DD54580-0588-C201-EF09-1E7B4CA318D8}"/>
              </a:ext>
            </a:extLst>
          </p:cNvPr>
          <p:cNvGrpSpPr/>
          <p:nvPr/>
        </p:nvGrpSpPr>
        <p:grpSpPr>
          <a:xfrm>
            <a:off x="6894355" y="4041899"/>
            <a:ext cx="4363453" cy="820737"/>
            <a:chOff x="1604527" y="2712306"/>
            <a:chExt cx="4363453" cy="82073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B1F6F9D-FA1D-00B8-B21C-A252C4C6641D}"/>
                </a:ext>
              </a:extLst>
            </p:cNvPr>
            <p:cNvSpPr txBox="1"/>
            <p:nvPr/>
          </p:nvSpPr>
          <p:spPr>
            <a:xfrm>
              <a:off x="1604527" y="2943138"/>
              <a:ext cx="4363453" cy="589905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인공 별이 스킬을 대신 시전하는 동안 다른 행동을 하며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속도감 있는 전투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할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빠르게 활용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[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콤보 형식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사용하여 타격감을 더욱 높일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98C7519-CF97-50D7-5176-75CDAAB25EB1}"/>
                </a:ext>
              </a:extLst>
            </p:cNvPr>
            <p:cNvSpPr txBox="1"/>
            <p:nvPr/>
          </p:nvSpPr>
          <p:spPr>
            <a:xfrm>
              <a:off x="1604527" y="2712306"/>
              <a:ext cx="2406108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연계형 패시브 효과들을 습득한 아스트로맨서는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8038C57C-90A8-2F09-B4B1-96B3CADD79FC}"/>
              </a:ext>
            </a:extLst>
          </p:cNvPr>
          <p:cNvGrpSpPr/>
          <p:nvPr/>
        </p:nvGrpSpPr>
        <p:grpSpPr>
          <a:xfrm>
            <a:off x="7223588" y="4993776"/>
            <a:ext cx="3181490" cy="1630065"/>
            <a:chOff x="7223588" y="4993776"/>
            <a:chExt cx="3181490" cy="1630065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E50B55C1-46A2-A2FF-A980-3FB397D90259}"/>
                </a:ext>
              </a:extLst>
            </p:cNvPr>
            <p:cNvGrpSpPr/>
            <p:nvPr/>
          </p:nvGrpSpPr>
          <p:grpSpPr>
            <a:xfrm>
              <a:off x="7223588" y="4993776"/>
              <a:ext cx="1201708" cy="1630065"/>
              <a:chOff x="7223588" y="4993776"/>
              <a:chExt cx="1201708" cy="1630065"/>
            </a:xfrm>
          </p:grpSpPr>
          <p:pic>
            <p:nvPicPr>
              <p:cNvPr id="16" name="그림 15" descr="의류, 덮개, 의상 디자인, 코스튬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B734835-187E-2EC8-8A87-DAC055BDC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675"/>
              <a:stretch/>
            </p:blipFill>
            <p:spPr>
              <a:xfrm>
                <a:off x="7223588" y="4993776"/>
                <a:ext cx="1201708" cy="1428913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16D03C4-2C8D-F10B-1E9F-98047BC72EA2}"/>
                  </a:ext>
                </a:extLst>
              </p:cNvPr>
              <p:cNvSpPr txBox="1"/>
              <p:nvPr/>
            </p:nvSpPr>
            <p:spPr>
              <a:xfrm>
                <a:off x="7486464" y="6423786"/>
                <a:ext cx="711735" cy="20005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인공 별 형성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E0F0A40D-D773-C7D4-5C96-58B511A264EF}"/>
                </a:ext>
              </a:extLst>
            </p:cNvPr>
            <p:cNvGrpSpPr/>
            <p:nvPr/>
          </p:nvGrpSpPr>
          <p:grpSpPr>
            <a:xfrm>
              <a:off x="8984816" y="5091883"/>
              <a:ext cx="1420262" cy="1531958"/>
              <a:chOff x="8984816" y="5225253"/>
              <a:chExt cx="1420262" cy="153195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6163A2A-057C-691F-BB23-5658CFF37D87}"/>
                  </a:ext>
                </a:extLst>
              </p:cNvPr>
              <p:cNvGrpSpPr/>
              <p:nvPr/>
            </p:nvGrpSpPr>
            <p:grpSpPr>
              <a:xfrm>
                <a:off x="9113698" y="5225253"/>
                <a:ext cx="1162502" cy="1190587"/>
                <a:chOff x="3416825" y="3557258"/>
                <a:chExt cx="2419561" cy="2478016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01F699F4-A77D-2E8D-49FA-A20D5F111BD5}"/>
                    </a:ext>
                  </a:extLst>
                </p:cNvPr>
                <p:cNvGrpSpPr/>
                <p:nvPr/>
              </p:nvGrpSpPr>
              <p:grpSpPr>
                <a:xfrm>
                  <a:off x="3416825" y="3557258"/>
                  <a:ext cx="2419561" cy="2478016"/>
                  <a:chOff x="3416825" y="3557258"/>
                  <a:chExt cx="2419561" cy="2478016"/>
                </a:xfrm>
              </p:grpSpPr>
              <p:pic>
                <p:nvPicPr>
                  <p:cNvPr id="118" name="Picture 8">
                    <a:extLst>
                      <a:ext uri="{FF2B5EF4-FFF2-40B4-BE49-F238E27FC236}">
                        <a16:creationId xmlns:a16="http://schemas.microsoft.com/office/drawing/2014/main" id="{7424D4E7-9828-98E4-06BB-79EF9448DC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4456647" y="3557258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9" name="Picture 8">
                    <a:extLst>
                      <a:ext uri="{FF2B5EF4-FFF2-40B4-BE49-F238E27FC236}">
                        <a16:creationId xmlns:a16="http://schemas.microsoft.com/office/drawing/2014/main" id="{17281DDC-28A9-EBC4-1A29-747953ED07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5513052" y="4351621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0" name="Picture 8">
                    <a:extLst>
                      <a:ext uri="{FF2B5EF4-FFF2-40B4-BE49-F238E27FC236}">
                        <a16:creationId xmlns:a16="http://schemas.microsoft.com/office/drawing/2014/main" id="{C1218534-EFE1-1897-2E56-948D9E7E01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3416825" y="4351621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1" name="Picture 8">
                    <a:extLst>
                      <a:ext uri="{FF2B5EF4-FFF2-40B4-BE49-F238E27FC236}">
                        <a16:creationId xmlns:a16="http://schemas.microsoft.com/office/drawing/2014/main" id="{07009198-E40D-849B-61CD-3FBB82019A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3833807" y="5603951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2" name="Picture 8">
                    <a:extLst>
                      <a:ext uri="{FF2B5EF4-FFF2-40B4-BE49-F238E27FC236}">
                        <a16:creationId xmlns:a16="http://schemas.microsoft.com/office/drawing/2014/main" id="{1504E276-813C-770F-7958-9B820192BA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5125317" y="5614239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CA4926C5-46A7-F8E4-CF6A-481D8DB7D33B}"/>
                    </a:ext>
                  </a:extLst>
                </p:cNvPr>
                <p:cNvGrpSpPr/>
                <p:nvPr/>
              </p:nvGrpSpPr>
              <p:grpSpPr>
                <a:xfrm>
                  <a:off x="3592556" y="4584732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16" name="직선 화살표 연결선 115">
                    <a:extLst>
                      <a:ext uri="{FF2B5EF4-FFF2-40B4-BE49-F238E27FC236}">
                        <a16:creationId xmlns:a16="http://schemas.microsoft.com/office/drawing/2014/main" id="{2B202788-AD88-FDDC-BD20-82CD27A04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화살표 연결선 116">
                    <a:extLst>
                      <a:ext uri="{FF2B5EF4-FFF2-40B4-BE49-F238E27FC236}">
                        <a16:creationId xmlns:a16="http://schemas.microsoft.com/office/drawing/2014/main" id="{AA689C29-B4E5-7296-BCA4-4A4FFE721D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4E965220-EA11-A272-0504-CE2573CA5529}"/>
                    </a:ext>
                  </a:extLst>
                </p:cNvPr>
                <p:cNvGrpSpPr/>
                <p:nvPr/>
              </p:nvGrpSpPr>
              <p:grpSpPr>
                <a:xfrm rot="8727261">
                  <a:off x="3947129" y="5123990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14" name="직선 화살표 연결선 113">
                    <a:extLst>
                      <a:ext uri="{FF2B5EF4-FFF2-40B4-BE49-F238E27FC236}">
                        <a16:creationId xmlns:a16="http://schemas.microsoft.com/office/drawing/2014/main" id="{160A8F1B-23F7-78B8-4CF7-B589B8EA2A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직선 화살표 연결선 114">
                    <a:extLst>
                      <a:ext uri="{FF2B5EF4-FFF2-40B4-BE49-F238E27FC236}">
                        <a16:creationId xmlns:a16="http://schemas.microsoft.com/office/drawing/2014/main" id="{A8148690-EB35-A148-7B4C-51823F783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A1B7ACE9-7F9B-EF17-637A-E11A47C859F7}"/>
                    </a:ext>
                  </a:extLst>
                </p:cNvPr>
                <p:cNvGrpSpPr/>
                <p:nvPr/>
              </p:nvGrpSpPr>
              <p:grpSpPr>
                <a:xfrm rot="17100000">
                  <a:off x="3299535" y="4889858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12" name="직선 화살표 연결선 111">
                    <a:extLst>
                      <a:ext uri="{FF2B5EF4-FFF2-40B4-BE49-F238E27FC236}">
                        <a16:creationId xmlns:a16="http://schemas.microsoft.com/office/drawing/2014/main" id="{E87D396B-675C-6628-CFE6-4E1FFE167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화살표 연결선 112">
                    <a:extLst>
                      <a:ext uri="{FF2B5EF4-FFF2-40B4-BE49-F238E27FC236}">
                        <a16:creationId xmlns:a16="http://schemas.microsoft.com/office/drawing/2014/main" id="{6A1026C3-9F78-2CAB-74E3-528BD8EC51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21A96BDE-0BEA-22DC-9DC6-F7E899128971}"/>
                    </a:ext>
                  </a:extLst>
                </p:cNvPr>
                <p:cNvGrpSpPr/>
                <p:nvPr/>
              </p:nvGrpSpPr>
              <p:grpSpPr>
                <a:xfrm rot="4320000">
                  <a:off x="4008396" y="4702939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:a16="http://schemas.microsoft.com/office/drawing/2014/main" id="{FFEBD9B1-306A-23E6-A832-A4D317256D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직선 화살표 연결선 107">
                    <a:extLst>
                      <a:ext uri="{FF2B5EF4-FFF2-40B4-BE49-F238E27FC236}">
                        <a16:creationId xmlns:a16="http://schemas.microsoft.com/office/drawing/2014/main" id="{C103CBB6-D28B-0E05-DD45-B3F9E84704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ADC7D416-01FE-ED52-F06A-FCF9B6AC1A56}"/>
                    </a:ext>
                  </a:extLst>
                </p:cNvPr>
                <p:cNvGrpSpPr/>
                <p:nvPr/>
              </p:nvGrpSpPr>
              <p:grpSpPr>
                <a:xfrm rot="12960000">
                  <a:off x="3590831" y="5299460"/>
                  <a:ext cx="1876993" cy="1"/>
                  <a:chOff x="3592556" y="4584731"/>
                  <a:chExt cx="1876993" cy="1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83" name="직선 화살표 연결선 82">
                    <a:extLst>
                      <a:ext uri="{FF2B5EF4-FFF2-40B4-BE49-F238E27FC236}">
                        <a16:creationId xmlns:a16="http://schemas.microsoft.com/office/drawing/2014/main" id="{A8B83B7D-D625-AC4C-EEC8-ACDAD4A0E4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EB55822E-9F36-41FD-8754-A8F12B566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4B9A511-2036-C90D-16E7-5F73DA5024C6}"/>
                  </a:ext>
                </a:extLst>
              </p:cNvPr>
              <p:cNvSpPr txBox="1"/>
              <p:nvPr/>
            </p:nvSpPr>
            <p:spPr>
              <a:xfrm>
                <a:off x="8984816" y="6423786"/>
                <a:ext cx="1420262" cy="33342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인공 별의 스킬 시전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인공 별에서 사슬이 튀어나와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형성</a:t>
                </a:r>
                <a:endParaRPr lang="en-US" altLang="ko-KR" sz="7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33C5AA-9DF6-FBF6-533F-32A415B3812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83AE1D-ADC6-0D38-D915-83C3F88D2136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2CFABA-F859-56AD-BF17-604AA11141F7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1B8673-04A4-28B3-7FA7-8B960EB74DF0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14D0939F-B3E8-8F8B-F25E-E74C2F992334}"/>
              </a:ext>
            </a:extLst>
          </p:cNvPr>
          <p:cNvGrpSpPr/>
          <p:nvPr/>
        </p:nvGrpSpPr>
        <p:grpSpPr>
          <a:xfrm>
            <a:off x="1437648" y="2224887"/>
            <a:ext cx="4173094" cy="1491473"/>
            <a:chOff x="1323734" y="1989472"/>
            <a:chExt cx="4173094" cy="1491473"/>
          </a:xfrm>
        </p:grpSpPr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C35CF693-D763-F00B-62D6-1B5D4BEA5882}"/>
                </a:ext>
              </a:extLst>
            </p:cNvPr>
            <p:cNvGrpSpPr/>
            <p:nvPr/>
          </p:nvGrpSpPr>
          <p:grpSpPr>
            <a:xfrm>
              <a:off x="1443250" y="2239641"/>
              <a:ext cx="4053578" cy="1241304"/>
              <a:chOff x="1562903" y="1791930"/>
              <a:chExt cx="4053578" cy="1241304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9DD4C59-E181-4335-DFB6-748CDC48BB29}"/>
                  </a:ext>
                </a:extLst>
              </p:cNvPr>
              <p:cNvSpPr txBox="1"/>
              <p:nvPr/>
            </p:nvSpPr>
            <p:spPr>
              <a:xfrm>
                <a:off x="1562903" y="1791930"/>
                <a:ext cx="3769847" cy="29711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effectLst/>
                  </a:rPr>
                  <a:t>클러스터 스킬이 </a:t>
                </a:r>
                <a:r>
                  <a:rPr lang="en-US" altLang="ko-KR" dirty="0">
                    <a:effectLst/>
                  </a:rPr>
                  <a:t>‘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클러스터</a:t>
                </a:r>
                <a:r>
                  <a:rPr lang="en-US" altLang="ko-KR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: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도전</a:t>
                </a:r>
                <a:r>
                  <a:rPr lang="en-US" altLang="ko-KR" dirty="0">
                    <a:effectLst/>
                  </a:rPr>
                  <a:t>’ / ‘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클러스터</a:t>
                </a:r>
                <a:r>
                  <a:rPr lang="en-US" altLang="ko-KR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: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불굴</a:t>
                </a:r>
                <a:r>
                  <a:rPr lang="en-US" altLang="ko-KR" dirty="0">
                    <a:effectLst/>
                  </a:rPr>
                  <a:t>’ / ‘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클러스터</a:t>
                </a:r>
                <a:r>
                  <a:rPr lang="en-US" altLang="ko-KR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: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적응</a:t>
                </a:r>
                <a:r>
                  <a:rPr lang="en-US" altLang="ko-KR" dirty="0">
                    <a:effectLst/>
                  </a:rPr>
                  <a:t>’</a:t>
                </a:r>
                <a:r>
                  <a:rPr lang="ko-KR" altLang="en-US" dirty="0">
                    <a:effectLst/>
                  </a:rPr>
                  <a:t> 세가지로 분리되며</a:t>
                </a:r>
                <a:r>
                  <a:rPr lang="en-US" altLang="ko-KR" dirty="0">
                    <a:effectLst/>
                  </a:rPr>
                  <a:t>,</a:t>
                </a:r>
                <a:br>
                  <a:rPr lang="en-US" altLang="ko-KR" dirty="0">
                    <a:effectLst/>
                  </a:rPr>
                </a:b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기록한 양상에 따라 다른 클러스터 스킬이 활성화</a:t>
                </a:r>
                <a:r>
                  <a:rPr lang="ko-KR" altLang="en-US" dirty="0">
                    <a:effectLst/>
                  </a:rPr>
                  <a:t>됩니다</a:t>
                </a:r>
                <a:r>
                  <a:rPr lang="en-US" altLang="ko-KR" dirty="0">
                    <a:effectLst/>
                  </a:rPr>
                  <a:t>.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0C0FB2A-E3D1-7ECD-012B-F8BEE165DA53}"/>
                  </a:ext>
                </a:extLst>
              </p:cNvPr>
              <p:cNvSpPr txBox="1"/>
              <p:nvPr/>
            </p:nvSpPr>
            <p:spPr>
              <a:xfrm>
                <a:off x="1562903" y="2181468"/>
                <a:ext cx="1750605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별자리 스킬만 기록</a:t>
                </a:r>
                <a:r>
                  <a:rPr lang="ko-KR" altLang="en-US" dirty="0">
                    <a:effectLst/>
                  </a:rPr>
                  <a:t>할 수 있게 됩니다</a:t>
                </a:r>
                <a:r>
                  <a:rPr lang="en-US" altLang="ko-KR" dirty="0">
                    <a:effectLst/>
                  </a:rPr>
                  <a:t>.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8B05BE-C1E0-B398-7E47-9F5FFAB50327}"/>
                  </a:ext>
                </a:extLst>
              </p:cNvPr>
              <p:cNvSpPr txBox="1"/>
              <p:nvPr/>
            </p:nvSpPr>
            <p:spPr>
              <a:xfrm>
                <a:off x="1562903" y="2525478"/>
                <a:ext cx="3835569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effectLst/>
                  </a:rPr>
                  <a:t>기록 슬롯이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메인 슬롯</a:t>
                </a:r>
                <a:r>
                  <a:rPr lang="ko-KR" altLang="en-US" dirty="0">
                    <a:effectLst/>
                  </a:rPr>
                  <a:t>과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서브 슬롯 </a:t>
                </a:r>
                <a:r>
                  <a:rPr lang="en-US" altLang="ko-KR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1,2</a:t>
                </a:r>
                <a:r>
                  <a:rPr lang="ko-KR" altLang="en-US" dirty="0">
                    <a:effectLst/>
                  </a:rPr>
                  <a:t>로 변화하며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양상 별 기록 효과가 하나로 합쳐집니다</a:t>
                </a:r>
                <a:r>
                  <a:rPr lang="en-US" altLang="ko-KR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.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B48214-354F-5850-31C7-A4AC6A78ACC6}"/>
                  </a:ext>
                </a:extLst>
              </p:cNvPr>
              <p:cNvSpPr txBox="1"/>
              <p:nvPr/>
            </p:nvSpPr>
            <p:spPr>
              <a:xfrm>
                <a:off x="1562903" y="2859231"/>
                <a:ext cx="4053578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클러스터 스킬 사용 시 기록 모드가 종료</a:t>
                </a:r>
                <a:r>
                  <a:rPr lang="ko-KR" altLang="en-US" dirty="0">
                    <a:effectLst/>
                  </a:rPr>
                  <a:t>되며 기록된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양상의 조합</a:t>
                </a:r>
                <a:r>
                  <a:rPr lang="ko-KR" altLang="en-US" dirty="0">
                    <a:effectLst/>
                  </a:rPr>
                  <a:t>에 따라 </a:t>
                </a:r>
                <a:r>
                  <a:rPr lang="ko-KR" altLang="en-US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</a:rPr>
                  <a:t>추가 효과</a:t>
                </a:r>
                <a:r>
                  <a:rPr lang="ko-KR" altLang="en-US" dirty="0">
                    <a:effectLst/>
                  </a:rPr>
                  <a:t>를 획득합니다</a:t>
                </a:r>
                <a:r>
                  <a:rPr lang="en-US" altLang="ko-KR" dirty="0">
                    <a:effectLst/>
                  </a:rPr>
                  <a:t>.</a:t>
                </a:r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B2C80CFF-24F9-8B0E-0FE9-2374E12D6DC8}"/>
                  </a:ext>
                </a:extLst>
              </p:cNvPr>
              <p:cNvCxnSpPr>
                <a:cxnSpLocks/>
                <a:stCxn id="17" idx="2"/>
                <a:endCxn id="26" idx="0"/>
              </p:cNvCxnSpPr>
              <p:nvPr/>
            </p:nvCxnSpPr>
            <p:spPr>
              <a:xfrm>
                <a:off x="1651342" y="2028751"/>
                <a:ext cx="0" cy="146717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E1EBBE94-4ACF-B8C7-69FA-CC473C9D8E6D}"/>
                  </a:ext>
                </a:extLst>
              </p:cNvPr>
              <p:cNvCxnSpPr>
                <a:cxnSpLocks/>
                <a:stCxn id="26" idx="2"/>
                <a:endCxn id="58" idx="0"/>
              </p:cNvCxnSpPr>
              <p:nvPr/>
            </p:nvCxnSpPr>
            <p:spPr>
              <a:xfrm>
                <a:off x="1651342" y="2352345"/>
                <a:ext cx="0" cy="167037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47C89E03-E943-F64F-592B-34BEE7ACF51D}"/>
                  </a:ext>
                </a:extLst>
              </p:cNvPr>
              <p:cNvCxnSpPr>
                <a:cxnSpLocks/>
                <a:stCxn id="58" idx="2"/>
                <a:endCxn id="62" idx="0"/>
              </p:cNvCxnSpPr>
              <p:nvPr/>
            </p:nvCxnSpPr>
            <p:spPr>
              <a:xfrm>
                <a:off x="1651342" y="2696259"/>
                <a:ext cx="0" cy="156876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F5257F66-6743-8319-50A9-5DBF49887339}"/>
                  </a:ext>
                </a:extLst>
              </p:cNvPr>
              <p:cNvSpPr/>
              <p:nvPr/>
            </p:nvSpPr>
            <p:spPr>
              <a:xfrm>
                <a:off x="1562903" y="2853135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7" name="다이아몬드 16">
                <a:extLst>
                  <a:ext uri="{FF2B5EF4-FFF2-40B4-BE49-F238E27FC236}">
                    <a16:creationId xmlns:a16="http://schemas.microsoft.com/office/drawing/2014/main" id="{BBC94D8F-E9F0-1BBB-738E-7AC4CEF2A689}"/>
                  </a:ext>
                </a:extLst>
              </p:cNvPr>
              <p:cNvSpPr/>
              <p:nvPr/>
            </p:nvSpPr>
            <p:spPr>
              <a:xfrm>
                <a:off x="1562903" y="1851874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93DBF960-B8FD-EE6C-966A-0E59FB6B876A}"/>
                  </a:ext>
                </a:extLst>
              </p:cNvPr>
              <p:cNvSpPr/>
              <p:nvPr/>
            </p:nvSpPr>
            <p:spPr>
              <a:xfrm>
                <a:off x="1562903" y="2175468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8" name="다이아몬드 57">
                <a:extLst>
                  <a:ext uri="{FF2B5EF4-FFF2-40B4-BE49-F238E27FC236}">
                    <a16:creationId xmlns:a16="http://schemas.microsoft.com/office/drawing/2014/main" id="{27A0375D-372F-EC86-BA77-02817AB13F9D}"/>
                  </a:ext>
                </a:extLst>
              </p:cNvPr>
              <p:cNvSpPr/>
              <p:nvPr/>
            </p:nvSpPr>
            <p:spPr>
              <a:xfrm>
                <a:off x="1562903" y="2519382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303D8C1-1B59-AE95-42A5-B7FBBEE6E391}"/>
                </a:ext>
              </a:extLst>
            </p:cNvPr>
            <p:cNvSpPr txBox="1"/>
            <p:nvPr/>
          </p:nvSpPr>
          <p:spPr>
            <a:xfrm>
              <a:off x="1323734" y="1989472"/>
              <a:ext cx="1298432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패시브 효과</a:t>
              </a:r>
              <a:endParaRPr lang="en-US" altLang="ko-KR" sz="8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760F37F4-27AA-AEB8-97B4-B25744E40E29}"/>
              </a:ext>
            </a:extLst>
          </p:cNvPr>
          <p:cNvGrpSpPr/>
          <p:nvPr/>
        </p:nvGrpSpPr>
        <p:grpSpPr>
          <a:xfrm>
            <a:off x="6826252" y="2224887"/>
            <a:ext cx="3825785" cy="1613393"/>
            <a:chOff x="1323734" y="1989472"/>
            <a:chExt cx="3825785" cy="1613393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897AEB97-8CBD-3CEA-108C-6949D9CE1451}"/>
                </a:ext>
              </a:extLst>
            </p:cNvPr>
            <p:cNvGrpSpPr/>
            <p:nvPr/>
          </p:nvGrpSpPr>
          <p:grpSpPr>
            <a:xfrm>
              <a:off x="1443250" y="2299585"/>
              <a:ext cx="3706269" cy="1303280"/>
              <a:chOff x="1562903" y="1851874"/>
              <a:chExt cx="3706269" cy="1303280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07C6CD6-4793-96C6-B78F-99486ED1A464}"/>
                  </a:ext>
                </a:extLst>
              </p:cNvPr>
              <p:cNvSpPr txBox="1"/>
              <p:nvPr/>
            </p:nvSpPr>
            <p:spPr>
              <a:xfrm>
                <a:off x="1562903" y="1853485"/>
                <a:ext cx="3706269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>
                  <a:spcAft>
                    <a:spcPts val="500"/>
                  </a:spcAft>
                </a:pP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모드에 진입할 수 없게 되지만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현상 스킬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대신 시전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하는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별을 형성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3A8E4903-6318-4B8E-8F5A-50ACA4F46808}"/>
                  </a:ext>
                </a:extLst>
              </p:cNvPr>
              <p:cNvSpPr txBox="1"/>
              <p:nvPr/>
            </p:nvSpPr>
            <p:spPr>
              <a:xfrm>
                <a:off x="1562903" y="2232268"/>
                <a:ext cx="628503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/>
                  <a:t>인공별 </a:t>
                </a:r>
                <a:r>
                  <a:rPr lang="en-US" altLang="ko-KR" dirty="0"/>
                  <a:t>~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FFA7632-4E5E-9821-765B-8DC316138457}"/>
                  </a:ext>
                </a:extLst>
              </p:cNvPr>
              <p:cNvSpPr txBox="1"/>
              <p:nvPr/>
            </p:nvSpPr>
            <p:spPr>
              <a:xfrm>
                <a:off x="1562903" y="2606758"/>
                <a:ext cx="628503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/>
                  <a:t>인공별 </a:t>
                </a:r>
                <a:r>
                  <a:rPr lang="en-US" altLang="ko-KR" dirty="0"/>
                  <a:t>~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180604E-3DF6-5C67-94ED-8E915920FCDD}"/>
                  </a:ext>
                </a:extLst>
              </p:cNvPr>
              <p:cNvSpPr txBox="1"/>
              <p:nvPr/>
            </p:nvSpPr>
            <p:spPr>
              <a:xfrm>
                <a:off x="1562903" y="2981151"/>
                <a:ext cx="628503" cy="174003"/>
              </a:xfrm>
              <a:prstGeom prst="rect">
                <a:avLst/>
              </a:prstGeom>
              <a:noFill/>
            </p:spPr>
            <p:txBody>
              <a:bodyPr wrap="none" lIns="270000" tIns="25200" rIns="0" bIns="25200" rtlCol="0" anchor="ctr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spcAft>
                    <a:spcPts val="400"/>
                  </a:spcAft>
                  <a:defRPr sz="80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인공별 </a:t>
                </a:r>
                <a:r>
                  <a:rPr lang="en-US" altLang="ko-KR" dirty="0"/>
                  <a:t>~</a:t>
                </a:r>
              </a:p>
            </p:txBody>
          </p: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F016FE55-96B8-1EBA-284A-0F62D54D90D9}"/>
                  </a:ext>
                </a:extLst>
              </p:cNvPr>
              <p:cNvCxnSpPr>
                <a:cxnSpLocks/>
                <a:stCxn id="194" idx="2"/>
                <a:endCxn id="195" idx="0"/>
              </p:cNvCxnSpPr>
              <p:nvPr/>
            </p:nvCxnSpPr>
            <p:spPr>
              <a:xfrm>
                <a:off x="1651342" y="2028751"/>
                <a:ext cx="0" cy="197517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43633B61-CA2E-91DC-06D2-4E0CD137EA36}"/>
                  </a:ext>
                </a:extLst>
              </p:cNvPr>
              <p:cNvCxnSpPr>
                <a:cxnSpLocks/>
                <a:stCxn id="195" idx="2"/>
                <a:endCxn id="196" idx="0"/>
              </p:cNvCxnSpPr>
              <p:nvPr/>
            </p:nvCxnSpPr>
            <p:spPr>
              <a:xfrm>
                <a:off x="1651342" y="2403145"/>
                <a:ext cx="0" cy="197517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B7AACCF9-275A-F0D0-DFB1-AB683C273BB5}"/>
                  </a:ext>
                </a:extLst>
              </p:cNvPr>
              <p:cNvCxnSpPr>
                <a:cxnSpLocks/>
                <a:stCxn id="196" idx="2"/>
                <a:endCxn id="193" idx="0"/>
              </p:cNvCxnSpPr>
              <p:nvPr/>
            </p:nvCxnSpPr>
            <p:spPr>
              <a:xfrm>
                <a:off x="1651342" y="2777539"/>
                <a:ext cx="0" cy="197516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다이아몬드 192">
                <a:extLst>
                  <a:ext uri="{FF2B5EF4-FFF2-40B4-BE49-F238E27FC236}">
                    <a16:creationId xmlns:a16="http://schemas.microsoft.com/office/drawing/2014/main" id="{AA5C734A-F1BC-C18B-F9F2-AB331F32D603}"/>
                  </a:ext>
                </a:extLst>
              </p:cNvPr>
              <p:cNvSpPr/>
              <p:nvPr/>
            </p:nvSpPr>
            <p:spPr>
              <a:xfrm>
                <a:off x="1562903" y="2975055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94" name="다이아몬드 193">
                <a:extLst>
                  <a:ext uri="{FF2B5EF4-FFF2-40B4-BE49-F238E27FC236}">
                    <a16:creationId xmlns:a16="http://schemas.microsoft.com/office/drawing/2014/main" id="{BDCC4FAC-A7C0-11B4-AE71-368962016D30}"/>
                  </a:ext>
                </a:extLst>
              </p:cNvPr>
              <p:cNvSpPr/>
              <p:nvPr/>
            </p:nvSpPr>
            <p:spPr>
              <a:xfrm>
                <a:off x="1562903" y="1851874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95" name="다이아몬드 194">
                <a:extLst>
                  <a:ext uri="{FF2B5EF4-FFF2-40B4-BE49-F238E27FC236}">
                    <a16:creationId xmlns:a16="http://schemas.microsoft.com/office/drawing/2014/main" id="{F5A55674-38AC-19DA-ACA8-FE2F8A643726}"/>
                  </a:ext>
                </a:extLst>
              </p:cNvPr>
              <p:cNvSpPr/>
              <p:nvPr/>
            </p:nvSpPr>
            <p:spPr>
              <a:xfrm>
                <a:off x="1562903" y="2226268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96" name="다이아몬드 195">
                <a:extLst>
                  <a:ext uri="{FF2B5EF4-FFF2-40B4-BE49-F238E27FC236}">
                    <a16:creationId xmlns:a16="http://schemas.microsoft.com/office/drawing/2014/main" id="{D9C15D35-8183-D25F-6D7E-B0E3C5E07B85}"/>
                  </a:ext>
                </a:extLst>
              </p:cNvPr>
              <p:cNvSpPr/>
              <p:nvPr/>
            </p:nvSpPr>
            <p:spPr>
              <a:xfrm>
                <a:off x="1562903" y="2600662"/>
                <a:ext cx="176877" cy="176877"/>
              </a:xfrm>
              <a:prstGeom prst="diamond">
                <a:avLst/>
              </a:prstGeom>
              <a:solidFill>
                <a:schemeClr val="tx1"/>
              </a:solidFill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83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38100">
                  <a:schemeClr val="accent1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DD9F8BD-96D4-367C-5720-EB52A0C3B70B}"/>
                </a:ext>
              </a:extLst>
            </p:cNvPr>
            <p:cNvSpPr txBox="1"/>
            <p:nvPr/>
          </p:nvSpPr>
          <p:spPr>
            <a:xfrm>
              <a:off x="1323734" y="1989472"/>
              <a:ext cx="1298432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조욜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패시브 효과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64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29BDE2-342D-24D6-F688-A8902023AC0C}"/>
              </a:ext>
            </a:extLst>
          </p:cNvPr>
          <p:cNvGrpSpPr/>
          <p:nvPr/>
        </p:nvGrpSpPr>
        <p:grpSpPr>
          <a:xfrm>
            <a:off x="1700548" y="2141442"/>
            <a:ext cx="6750782" cy="4643822"/>
            <a:chOff x="1498539" y="1112742"/>
            <a:chExt cx="8072570" cy="5553072"/>
          </a:xfrm>
        </p:grpSpPr>
        <p:pic>
          <p:nvPicPr>
            <p:cNvPr id="210" name="그림 209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896E019-0DF2-0DFE-BB98-2929EDFF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" r="2"/>
            <a:stretch/>
          </p:blipFill>
          <p:spPr>
            <a:xfrm>
              <a:off x="1498539" y="1112742"/>
              <a:ext cx="8072570" cy="5553072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6C86CFB-C65A-9C7C-8496-EF7E06A09F51}"/>
                </a:ext>
              </a:extLst>
            </p:cNvPr>
            <p:cNvGrpSpPr/>
            <p:nvPr/>
          </p:nvGrpSpPr>
          <p:grpSpPr>
            <a:xfrm>
              <a:off x="3334940" y="1499949"/>
              <a:ext cx="4399769" cy="4778658"/>
              <a:chOff x="2688838" y="1542177"/>
              <a:chExt cx="4399769" cy="4778658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CE0649-6357-6233-2178-2286D3916DCC}"/>
                  </a:ext>
                </a:extLst>
              </p:cNvPr>
              <p:cNvGrpSpPr/>
              <p:nvPr/>
            </p:nvGrpSpPr>
            <p:grpSpPr>
              <a:xfrm>
                <a:off x="3915023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7" name="그림 13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C1E40C0-E8A7-84A2-259C-13FD1CDA5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BBB58CE6-FB20-479B-E0AD-03D9C4CCA8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9" name="그룹 138">
                  <a:extLst>
                    <a:ext uri="{FF2B5EF4-FFF2-40B4-BE49-F238E27FC236}">
                      <a16:creationId xmlns:a16="http://schemas.microsoft.com/office/drawing/2014/main" id="{CC809D2D-A0B0-C6A4-91F4-861B2C23FA7D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40" name="사각형: 둥근 모서리 139">
                    <a:extLst>
                      <a:ext uri="{FF2B5EF4-FFF2-40B4-BE49-F238E27FC236}">
                        <a16:creationId xmlns:a16="http://schemas.microsoft.com/office/drawing/2014/main" id="{45D90251-BDDB-2A56-92F4-3BDF2A0D1DF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90299550-6971-FD95-5FCA-3042D80CEF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14B63C-554D-A00F-0523-4F2C0A6AC8C0}"/>
                  </a:ext>
                </a:extLst>
              </p:cNvPr>
              <p:cNvGrpSpPr/>
              <p:nvPr/>
            </p:nvGrpSpPr>
            <p:grpSpPr>
              <a:xfrm>
                <a:off x="5141208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9" name="그림 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AC6DAE0-0D4F-5023-CEE3-4018EB7FC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873A4DDF-FB58-3295-A3AE-4CD2742659D4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2D0B3E6-D1DA-F6FA-08AE-32F11C26B0A7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id="{9F226AE8-45AA-2C18-ABC9-A7C565510914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8AC58F1-D3D9-D9A1-70FE-CFF243E0C145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37D7954-5A31-4B92-2FE5-07BC5A064DFD}"/>
                  </a:ext>
                </a:extLst>
              </p:cNvPr>
              <p:cNvGrpSpPr/>
              <p:nvPr/>
            </p:nvGrpSpPr>
            <p:grpSpPr>
              <a:xfrm>
                <a:off x="3915023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DB48ED0-ACEF-9CAA-DF36-B1266AF0F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A6B83178-018C-EC79-69A9-50BFC44F59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C6F8FDB-453D-8B39-F783-339AC6D5EB66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5" name="사각형: 둥근 모서리 134">
                    <a:extLst>
                      <a:ext uri="{FF2B5EF4-FFF2-40B4-BE49-F238E27FC236}">
                        <a16:creationId xmlns:a16="http://schemas.microsoft.com/office/drawing/2014/main" id="{2FE17F81-4083-5208-5669-E97EB97BA1C6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EE4AF2CA-B3DE-7373-0E13-E0D780B216C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8D026A1-4826-20B3-2334-4726C8C67CA6}"/>
                  </a:ext>
                </a:extLst>
              </p:cNvPr>
              <p:cNvGrpSpPr/>
              <p:nvPr/>
            </p:nvGrpSpPr>
            <p:grpSpPr>
              <a:xfrm>
                <a:off x="5141208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4" name="그림 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5EC0F7-B360-EF0B-3A9E-8756CC0C2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21A4376-3336-39AA-5204-E846BD404675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8901486-C762-DB69-E5F3-0E2512BF6C9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C53E0D0E-B24C-9B58-9341-7B4731BF801E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7EA70AE-FC6A-10C8-934F-8EA61EFFD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9C576F0-8012-4480-3CEE-FD268411A81C}"/>
                  </a:ext>
                </a:extLst>
              </p:cNvPr>
              <p:cNvGrpSpPr/>
              <p:nvPr/>
            </p:nvGrpSpPr>
            <p:grpSpPr>
              <a:xfrm>
                <a:off x="3915023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C7599BA-4AD4-7B9B-6611-4445074FB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7CD6507-8DB5-19E3-B8FC-8934405DC562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6C90646-AB82-F57A-C039-179ADAE2F74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0" name="사각형: 둥근 모서리 129">
                    <a:extLst>
                      <a:ext uri="{FF2B5EF4-FFF2-40B4-BE49-F238E27FC236}">
                        <a16:creationId xmlns:a16="http://schemas.microsoft.com/office/drawing/2014/main" id="{41DC79EB-A3C9-E429-143B-337098455260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D9C9589-DCC1-2733-AA30-F94777CB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63BBCF24-3282-E960-3DF4-1AD093E5374D}"/>
                  </a:ext>
                </a:extLst>
              </p:cNvPr>
              <p:cNvGrpSpPr/>
              <p:nvPr/>
            </p:nvGrpSpPr>
            <p:grpSpPr>
              <a:xfrm>
                <a:off x="268883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7" name="그림 1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01FC90E-2CC8-D1A4-8D2F-42C341D7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A2C3E573-636B-F53A-834A-8AA816B70833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FDBAD67-FD01-402A-DCBD-3D7F376BBF22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0" name="사각형: 둥근 모서리 119">
                    <a:extLst>
                      <a:ext uri="{FF2B5EF4-FFF2-40B4-BE49-F238E27FC236}">
                        <a16:creationId xmlns:a16="http://schemas.microsoft.com/office/drawing/2014/main" id="{8D0E8F4D-5A3B-BD3D-99A5-AC5BF0B79A17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0D93311-AFAE-3550-52B0-BE476826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630A65D-4CC9-6913-7744-88CF23A24844}"/>
                  </a:ext>
                </a:extLst>
              </p:cNvPr>
              <p:cNvGrpSpPr/>
              <p:nvPr/>
            </p:nvGrpSpPr>
            <p:grpSpPr>
              <a:xfrm>
                <a:off x="514120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9" name="그림 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E20B779-4F89-104A-4978-446341F26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3528D482-4C01-1E41-5CE4-7FBFA9BC72A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C0378F8-93D8-9208-2C73-7200A7068E48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DF144414-4520-103A-6452-BE38799D1BF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C055178-4E9B-5094-1B43-B2C4106620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6DA5628-DB29-7638-97DC-1DB093C63169}"/>
                  </a:ext>
                </a:extLst>
              </p:cNvPr>
              <p:cNvGrpSpPr/>
              <p:nvPr/>
            </p:nvGrpSpPr>
            <p:grpSpPr>
              <a:xfrm>
                <a:off x="6367394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E035C1D-D345-28B0-A5AE-97E4AB006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73054694-9AEA-0354-4F65-60BB310FE8FA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F79156CC-3CF0-0B87-E2CB-CD641200F8A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2269FC5-A1CF-C8D8-0D50-BD9F8B3941B8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94CEC8C-C5BC-27D6-324B-EBA186872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249E41B-2B08-1CC8-0304-1C16111D500B}"/>
                  </a:ext>
                </a:extLst>
              </p:cNvPr>
              <p:cNvGrpSpPr/>
              <p:nvPr/>
            </p:nvGrpSpPr>
            <p:grpSpPr>
              <a:xfrm>
                <a:off x="3915023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2" name="그림 1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C721B2C-A1D3-FAA3-F21E-3FE9D08B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3B0DF63B-D595-B2F3-8DE4-B4CAADF16B5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3ED2ECE-B17B-4A99-AE43-C7754656FF1F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4EEA2F0-DB05-9EDF-18E5-18F84F790D8D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A9E9C16E-C923-CA3A-CB14-6A76FAD24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0E018BE9-5B6A-6738-8D37-A0520A63D175}"/>
                  </a:ext>
                </a:extLst>
              </p:cNvPr>
              <p:cNvGrpSpPr/>
              <p:nvPr/>
            </p:nvGrpSpPr>
            <p:grpSpPr>
              <a:xfrm>
                <a:off x="268883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2" name="그림 11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58610F2-9AAB-5125-0296-5E500961F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A7F5C6EA-EAE2-1BE4-B4F8-D6ED8BA918D0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EA8040A-B2C9-7C35-525B-4CA28E20195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15" name="사각형: 둥근 모서리 114">
                    <a:extLst>
                      <a:ext uri="{FF2B5EF4-FFF2-40B4-BE49-F238E27FC236}">
                        <a16:creationId xmlns:a16="http://schemas.microsoft.com/office/drawing/2014/main" id="{17BF0A43-A0AF-8DE9-638B-47EF9A7EC33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9EB3AD8-8DA0-A07C-5560-AE701DDC7D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AA56ADA-8B00-E41A-6C0D-07363F9F17F8}"/>
                  </a:ext>
                </a:extLst>
              </p:cNvPr>
              <p:cNvGrpSpPr/>
              <p:nvPr/>
            </p:nvGrpSpPr>
            <p:grpSpPr>
              <a:xfrm>
                <a:off x="514120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7" name="그림 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C8F6E4D-16B6-FF55-5169-AB00C9ABF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DE81A9C-F1A3-6105-875D-3C6927FE869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B745A20F-3CE4-8BE5-2542-5DA4C224CF0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F45AA1B0-88A7-6E64-2FE9-952912ED2BE1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C728771-A1D5-AABE-58D7-2C0C0A51984D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43993FB-ADBA-6CEE-67A4-2DAE77068412}"/>
                  </a:ext>
                </a:extLst>
              </p:cNvPr>
              <p:cNvGrpSpPr/>
              <p:nvPr/>
            </p:nvGrpSpPr>
            <p:grpSpPr>
              <a:xfrm>
                <a:off x="6367394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2" name="그림 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C2AC590-50E0-54AB-AC4F-D07A1914C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59AC1E19-C3B8-293F-52C4-E11A868072B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5FE1ADF-57DF-7417-ACC7-7F4446E30FC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0A7CBA69-40ED-6A95-69D3-A86AF621205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AAA899-1097-BE0C-B5F2-EB87AF3261A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89435-4B3A-0AF8-82D1-45E76DAC5C4B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2476D-2DB6-BB60-6822-5D0CA637F922}"/>
              </a:ext>
            </a:extLst>
          </p:cNvPr>
          <p:cNvSpPr txBox="1"/>
          <p:nvPr/>
        </p:nvSpPr>
        <p:spPr>
          <a:xfrm>
            <a:off x="1163639" y="192186"/>
            <a:ext cx="168475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노드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A4C89A0-07DE-EDA2-494A-3C50A2BAE27F}"/>
              </a:ext>
            </a:extLst>
          </p:cNvPr>
          <p:cNvSpPr/>
          <p:nvPr/>
        </p:nvSpPr>
        <p:spPr>
          <a:xfrm>
            <a:off x="4071193" y="1215770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28B5EC9D-A2C1-A021-DAE7-B6676C7B3AAF}"/>
              </a:ext>
            </a:extLst>
          </p:cNvPr>
          <p:cNvGrpSpPr/>
          <p:nvPr/>
        </p:nvGrpSpPr>
        <p:grpSpPr>
          <a:xfrm>
            <a:off x="4094698" y="1215770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4C9FE9B-4764-3897-E7D3-9B7CF5AAD811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5DD911-DCF7-98A3-D8C5-FD48FEB1448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ACAA344-1143-C3FA-1333-95352D28F855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E426C10-788D-D254-DF3A-DF862D1F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48AF1FA-B7BA-1791-285B-30243B5D1C24}"/>
              </a:ext>
            </a:extLst>
          </p:cNvPr>
          <p:cNvSpPr txBox="1"/>
          <p:nvPr/>
        </p:nvSpPr>
        <p:spPr>
          <a:xfrm>
            <a:off x="4215928" y="1576682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D34D36-CFFA-7847-72E3-0833B56B4F82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1EAF4-65BA-00A1-CBC0-1479AD9D888F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4B4834-26F4-718E-E08E-55A898832BA6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F93A76-D77F-8F26-E18E-9F547C860513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15C5-E6B1-C40D-959D-E2DC6DFD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62B551-5C64-D40C-8A8C-B71950BF56C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4122F8-B8C9-4DA1-9B28-E2432A5942EF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26F5A-42B6-E10F-3C6E-34163799678D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5154A-03C3-60B4-91C9-C550496D52E6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A98F2-0EB9-300F-7478-FE092E7A5F3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8E6B40-021B-9698-2851-6B5E2863F4F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6DDF751-0A33-DC87-A92A-18E74BB69BD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3ADB31-7B5F-0D02-BA1F-FB4F03DE609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86EE27-FE1B-1E79-BC94-2D8C2B04F0C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3B8D00-DC5B-A4FC-92DB-C5987B7374F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E90513-734B-EDC0-22D3-29B6652AF9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382072-4482-3E09-67DA-122E2D6D91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9D365C7E-BFE0-1E30-FB98-FEC9AA868660}"/>
              </a:ext>
            </a:extLst>
          </p:cNvPr>
          <p:cNvGrpSpPr/>
          <p:nvPr/>
        </p:nvGrpSpPr>
        <p:grpSpPr>
          <a:xfrm>
            <a:off x="6547334" y="1154970"/>
            <a:ext cx="4652643" cy="1262988"/>
            <a:chOff x="6547334" y="1283990"/>
            <a:chExt cx="4652643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B060050-BCA4-92F4-7FE9-069C129BCFF3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06730E0-D021-721A-9183-325ADD75C2A9}"/>
                </a:ext>
              </a:extLst>
            </p:cNvPr>
            <p:cNvGrpSpPr/>
            <p:nvPr/>
          </p:nvGrpSpPr>
          <p:grpSpPr>
            <a:xfrm>
              <a:off x="6649834" y="1556462"/>
              <a:ext cx="4153380" cy="628572"/>
              <a:chOff x="1541525" y="1436655"/>
              <a:chExt cx="4153380" cy="628572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7AF7C1A-AF09-A0CA-77FB-53DF1EB82713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267FF1AF-0D37-6273-FF7A-9771FD98FAEE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4153380" cy="58477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스킬이 세 가지로 분리되고 기록된 양상에 따라 다른 클러스터 스킬이 활성화됩니다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4BBE51F-092E-096B-FDCE-DB2F02A44367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9259E937-7385-A4A0-D0B4-AF928D9D5041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6989180B-46BA-806F-433A-DB26783AF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5AF47F1E-0E1A-239E-5059-0BFE5399F46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165FC85-C61E-8E51-2556-C15F5A987546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A0D7E4-D55C-F6AC-8749-57A3AEEDCAE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08A47D8B-4075-023B-22AB-EC07CA1EB512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62C390-796F-C775-728E-376F5FE591C4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E711E2A-952B-D3B4-537E-C9AF598178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ABD13551-3CBB-629D-17B8-31B16C58A431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9410D66E-35B9-2834-2C17-F086A9E44831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99A482E-0657-11DD-8A94-700EF1150296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63458C8-BB41-CCA2-9E0E-E6F01C3BDC16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4993D41-DD82-259E-5F34-03F21ECC51CF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973BD187-14EA-84B3-EBDF-EDB83C7751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2FD3F28-3F93-9ACA-B10B-D5D41A7C471F}"/>
              </a:ext>
            </a:extLst>
          </p:cNvPr>
          <p:cNvGrpSpPr/>
          <p:nvPr/>
        </p:nvGrpSpPr>
        <p:grpSpPr>
          <a:xfrm>
            <a:off x="6788559" y="2563823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AD764A0-A282-9759-4C40-F84F4BD8EC2A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D7D8FCB-EE1E-164C-047B-96865F3584CE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297E8FE-6197-2EC9-3FD9-1D36C98AD0CB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96D08DE7-9F37-61F1-9033-79E68EF80EE5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32A5013-768D-6E2C-9587-5E1454B5A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009653A-38AB-4D81-3941-008156A23A39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95DAC97-E8CD-16EF-E8C8-F076EB2755A6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C391830-C8AD-86F8-AD05-0FE0D329A4E0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A877B648-C027-F6FE-3B13-A0B35E28ABD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BB6C77A7-E331-9070-49D0-5D27C9A0C14A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A1871E8-0DBC-B48B-43FE-4D0448A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6C6DFF72-029F-3610-7301-963E3C6EE3A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A64D550-9687-0404-DEE9-6503643399DE}"/>
              </a:ext>
            </a:extLst>
          </p:cNvPr>
          <p:cNvSpPr txBox="1"/>
          <p:nvPr/>
        </p:nvSpPr>
        <p:spPr>
          <a:xfrm>
            <a:off x="6946274" y="2885537"/>
            <a:ext cx="287739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치명타 적중률이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10/20/30%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67A72C7-E990-ACF6-C43B-794E96D4A410}"/>
              </a:ext>
            </a:extLst>
          </p:cNvPr>
          <p:cNvSpPr txBox="1"/>
          <p:nvPr/>
        </p:nvSpPr>
        <p:spPr>
          <a:xfrm>
            <a:off x="6788559" y="3821802"/>
            <a:ext cx="5094343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B9CFD-38D7-803A-CDA0-50463A27E5F0}"/>
              </a:ext>
            </a:extLst>
          </p:cNvPr>
          <p:cNvSpPr txBox="1"/>
          <p:nvPr/>
        </p:nvSpPr>
        <p:spPr>
          <a:xfrm>
            <a:off x="6649834" y="5543389"/>
            <a:ext cx="4406656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변경하며 기록 모드를 종료합니다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효과는 기록 모드의 남은 시간에 비례하여 수치와 지속 시간이 결정됩니다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D8291-547E-5727-0299-908F76F77B33}"/>
              </a:ext>
            </a:extLst>
          </p:cNvPr>
          <p:cNvSpPr txBox="1"/>
          <p:nvPr/>
        </p:nvSpPr>
        <p:spPr>
          <a:xfrm>
            <a:off x="7186273" y="893688"/>
            <a:ext cx="1971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조건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 시 기록 모드 종료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1A10-371A-B9CA-666D-43AC1E78F4A1}"/>
              </a:ext>
            </a:extLst>
          </p:cNvPr>
          <p:cNvSpPr txBox="1"/>
          <p:nvPr/>
        </p:nvSpPr>
        <p:spPr>
          <a:xfrm>
            <a:off x="1663001" y="2777673"/>
            <a:ext cx="4124527" cy="5924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  <a:p>
            <a:pPr algn="ctr"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시스템적 한계 때문에 타협한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417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163639" y="151179"/>
            <a:ext cx="10764836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6546057" y="727199"/>
            <a:ext cx="0" cy="597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178908-2D5D-0A6E-5719-8AF3CA7EABDB}"/>
              </a:ext>
            </a:extLst>
          </p:cNvPr>
          <p:cNvSpPr/>
          <p:nvPr/>
        </p:nvSpPr>
        <p:spPr>
          <a:xfrm>
            <a:off x="1163639" y="727199"/>
            <a:ext cx="10764836" cy="59796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48ADEB0-2A43-CFED-03C4-631A85DFBFB9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846CB1-6FFA-3D4F-3052-AD3EF57CF881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705508"/>
              </p:ext>
            </p:extLst>
          </p:nvPr>
        </p:nvGraphicFramePr>
        <p:xfrm>
          <a:off x="1163639" y="5329706"/>
          <a:ext cx="9999346" cy="13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2BED7-8A3A-4328-5B60-8F67BBB85B1E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33D9-0129-6F06-2221-1E151DD844AD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734294-DD90-CC35-7B13-DD71EECC70A0}"/>
              </a:ext>
            </a:extLst>
          </p:cNvPr>
          <p:cNvSpPr txBox="1"/>
          <p:nvPr/>
        </p:nvSpPr>
        <p:spPr>
          <a:xfrm>
            <a:off x="1163639" y="4778066"/>
            <a:ext cx="317394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로스트아크 내 관련 요소를 확장하여 새로운 기대감 제공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39478-2449-6D31-8741-9E3092F8470E}"/>
              </a:ext>
            </a:extLst>
          </p:cNvPr>
          <p:cNvSpPr txBox="1"/>
          <p:nvPr/>
        </p:nvSpPr>
        <p:spPr>
          <a:xfrm>
            <a:off x="1163639" y="5039676"/>
            <a:ext cx="594714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로스트아크에도 연금술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점성술과 관련된 요소가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요소들을 확장하여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기대감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E5E4-5017-3573-7506-5E2A4768A102}"/>
              </a:ext>
            </a:extLst>
          </p:cNvPr>
          <p:cNvSpPr txBox="1"/>
          <p:nvPr/>
        </p:nvSpPr>
        <p:spPr>
          <a:xfrm>
            <a:off x="1163639" y="3447861"/>
            <a:ext cx="320280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검증된 매력의 연금술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컨셉으로 유저들의 흥미 유발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0F1CC-B7B4-895E-9CEA-C14CD63576FA}"/>
              </a:ext>
            </a:extLst>
          </p:cNvPr>
          <p:cNvSpPr txBox="1"/>
          <p:nvPr/>
        </p:nvSpPr>
        <p:spPr>
          <a:xfrm>
            <a:off x="1163639" y="3701777"/>
            <a:ext cx="7041992" cy="464230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연금술과 점성술은 많은 작품에서 등장하여 익숙하고 매력적인 컨셉입니다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여기에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로스트아크의 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더하여 유저들의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흥미를 유발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계열의 클래스로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활용하여 우주의 힘을 구현하는 컨셉의 클래스입니다</a:t>
            </a:r>
            <a:r>
              <a:rPr lang="en-US" altLang="ko-KR" sz="1000" dirty="0">
                <a:solidFill>
                  <a:srgbClr val="FBE8A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84FDC09-604B-8A4D-40B7-812503C44A5A}"/>
              </a:ext>
            </a:extLst>
          </p:cNvPr>
          <p:cNvCxnSpPr>
            <a:cxnSpLocks/>
          </p:cNvCxnSpPr>
          <p:nvPr/>
        </p:nvCxnSpPr>
        <p:spPr>
          <a:xfrm>
            <a:off x="1020876" y="1244109"/>
            <a:ext cx="932687" cy="0"/>
          </a:xfrm>
          <a:prstGeom prst="line">
            <a:avLst/>
          </a:prstGeom>
          <a:solidFill>
            <a:schemeClr val="tx1"/>
          </a:solidFill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60263-DC14-0A44-D269-5778DB0D2C5A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01E408-608E-E51D-C3FD-68F546CFF4F2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163639" y="192186"/>
              <a:ext cx="287739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163638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37C4E5-3976-D425-566E-5C575361BC9C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F6B017-D7D5-3F5B-8236-E7D8FCBB9F4F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813F5-1B20-7B97-1D28-2E848B3FA86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163639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69392"/>
              </p:ext>
            </p:extLst>
          </p:nvPr>
        </p:nvGraphicFramePr>
        <p:xfrm>
          <a:off x="1163639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낮은 방어 능력을 보완합니다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163639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AE6968-53C2-9FE0-28E5-0B102FCD9552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B609A-DAD7-6329-FBA3-71CE8039914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7B410F-89E7-EEAB-2D18-AEA8E7795BCE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163639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163639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163639" y="284429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163639" y="1693951"/>
            <a:ext cx="1596591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163639" y="3171237"/>
            <a:ext cx="234038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163639" y="4648523"/>
            <a:ext cx="61715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163639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4790962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1211BC-159A-B1FF-DF41-63DA93B8F1DD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45743-2D34-64B7-ACE8-321EDE0C37C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E3A1C-8634-B0DC-70D8-523EBDC76C7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C146-6053-DBBE-A3E7-E6C9805D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BEA1E1-69B6-7CDD-95F9-836B8D1A0B36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3A4450B-7F97-88E7-189A-5205C34BE40B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3FE1DF-E469-0A52-9639-C5CB56FAFF7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6E6121-E3B5-7C45-85C8-AABC4B6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08EDF-D29B-696C-7565-DB8CC11DFD1A}"/>
              </a:ext>
            </a:extLst>
          </p:cNvPr>
          <p:cNvSpPr txBox="1"/>
          <p:nvPr/>
        </p:nvSpPr>
        <p:spPr>
          <a:xfrm>
            <a:off x="1163639" y="3428495"/>
            <a:ext cx="124874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5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5B5A99-B8FD-F579-4B5A-DB91843A9B1D}"/>
              </a:ext>
            </a:extLst>
          </p:cNvPr>
          <p:cNvSpPr txBox="1"/>
          <p:nvPr/>
        </p:nvSpPr>
        <p:spPr>
          <a:xfrm>
            <a:off x="1163639" y="541285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21BF7-C993-F707-1934-02E998CE2832}"/>
              </a:ext>
            </a:extLst>
          </p:cNvPr>
          <p:cNvSpPr txBox="1"/>
          <p:nvPr/>
        </p:nvSpPr>
        <p:spPr>
          <a:xfrm>
            <a:off x="1163639" y="3682411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92541D-ED4D-4811-7C7A-9A9B4AA80D97}"/>
              </a:ext>
            </a:extLst>
          </p:cNvPr>
          <p:cNvGrpSpPr/>
          <p:nvPr/>
        </p:nvGrpSpPr>
        <p:grpSpPr>
          <a:xfrm>
            <a:off x="1163639" y="4030536"/>
            <a:ext cx="3353956" cy="2628763"/>
            <a:chOff x="1163638" y="4030536"/>
            <a:chExt cx="3353956" cy="262876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99503A7-701A-844F-8686-B1C53482A0D3}"/>
                </a:ext>
              </a:extLst>
            </p:cNvPr>
            <p:cNvGrpSpPr/>
            <p:nvPr/>
          </p:nvGrpSpPr>
          <p:grpSpPr>
            <a:xfrm>
              <a:off x="1163638" y="4030536"/>
              <a:ext cx="3353956" cy="2628763"/>
              <a:chOff x="1163638" y="4030536"/>
              <a:chExt cx="3353956" cy="26287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55F85B-FD3E-7E02-8EB2-B6C5F81514EF}"/>
                  </a:ext>
                </a:extLst>
              </p:cNvPr>
              <p:cNvSpPr/>
              <p:nvPr/>
            </p:nvSpPr>
            <p:spPr>
              <a:xfrm>
                <a:off x="1163638" y="4261912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7769B79-353B-A72C-64F1-E736BFBFF296}"/>
                  </a:ext>
                </a:extLst>
              </p:cNvPr>
              <p:cNvGrpSpPr/>
              <p:nvPr/>
            </p:nvGrpSpPr>
            <p:grpSpPr>
              <a:xfrm>
                <a:off x="1163639" y="4262459"/>
                <a:ext cx="3353955" cy="388800"/>
                <a:chOff x="1439025" y="1395559"/>
                <a:chExt cx="3353955" cy="3888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C415C69-96E8-8C6B-E1C4-ED3F846212BF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3539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D2E2A6-6209-B9E9-7EE9-0DD6B6EEC1CF}"/>
                    </a:ext>
                  </a:extLst>
                </p:cNvPr>
                <p:cNvSpPr txBox="1"/>
                <p:nvPr/>
              </p:nvSpPr>
              <p:spPr>
                <a:xfrm>
                  <a:off x="1956229" y="1474543"/>
                  <a:ext cx="231954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 가까운 쪽의 사슬을 손에 쥐어 착용합니다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F8591D-4E06-A31A-2CC9-55C34A46EF79}"/>
                  </a:ext>
                </a:extLst>
              </p:cNvPr>
              <p:cNvGrpSpPr/>
              <p:nvPr/>
            </p:nvGrpSpPr>
            <p:grpSpPr>
              <a:xfrm>
                <a:off x="1163639" y="4030536"/>
                <a:ext cx="3351913" cy="231923"/>
                <a:chOff x="1455313" y="1092616"/>
                <a:chExt cx="3351913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A393CB4A-CA25-514F-D04E-709362D5396D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0415" y="1324539"/>
                  <a:ext cx="306681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44BFE32-0F41-8C19-5406-CC07423CFE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B16FC-2EFC-07A0-EDA6-58EC5D0D04C1}"/>
                </a:ext>
              </a:extLst>
            </p:cNvPr>
            <p:cNvGrpSpPr/>
            <p:nvPr/>
          </p:nvGrpSpPr>
          <p:grpSpPr>
            <a:xfrm>
              <a:off x="1733088" y="4730242"/>
              <a:ext cx="2215056" cy="1906731"/>
              <a:chOff x="1679531" y="4730242"/>
              <a:chExt cx="2215056" cy="1906731"/>
            </a:xfrm>
          </p:grpSpPr>
          <p:pic>
            <p:nvPicPr>
              <p:cNvPr id="62" name="그림 61" descr="의류, 덮개, 망토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6097AF-23C8-F932-0A21-4007640B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" r="14249"/>
              <a:stretch/>
            </p:blipFill>
            <p:spPr>
              <a:xfrm flipH="1">
                <a:off x="1679531" y="4730242"/>
                <a:ext cx="786938" cy="1906731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BA2BCA7-1EAD-F65C-8502-9B785545686C}"/>
                  </a:ext>
                </a:extLst>
              </p:cNvPr>
              <p:cNvGrpSpPr/>
              <p:nvPr/>
            </p:nvGrpSpPr>
            <p:grpSpPr>
              <a:xfrm>
                <a:off x="2668117" y="5075853"/>
                <a:ext cx="1226470" cy="1242644"/>
                <a:chOff x="3347777" y="5046662"/>
                <a:chExt cx="1285779" cy="130273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E394944-563F-1DEA-B260-21D510787C89}"/>
                    </a:ext>
                  </a:extLst>
                </p:cNvPr>
                <p:cNvGrpSpPr/>
                <p:nvPr/>
              </p:nvGrpSpPr>
              <p:grpSpPr>
                <a:xfrm>
                  <a:off x="3347777" y="5267300"/>
                  <a:ext cx="1285779" cy="1082097"/>
                  <a:chOff x="2647418" y="5047659"/>
                  <a:chExt cx="768467" cy="646733"/>
                </a:xfrm>
              </p:grpSpPr>
              <p:pic>
                <p:nvPicPr>
                  <p:cNvPr id="28" name="그림 27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3F03811-7E51-E3E7-5E4E-C16BE08AB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7418" y="5060778"/>
                    <a:ext cx="768467" cy="633614"/>
                  </a:xfrm>
                  <a:prstGeom prst="rect">
                    <a:avLst/>
                  </a:prstGeom>
                </p:spPr>
              </p:pic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9F6E4010-683D-8DB0-937F-2A41426E2319}"/>
                      </a:ext>
                    </a:extLst>
                  </p:cNvPr>
                  <p:cNvSpPr/>
                  <p:nvPr/>
                </p:nvSpPr>
                <p:spPr>
                  <a:xfrm>
                    <a:off x="3076937" y="5047659"/>
                    <a:ext cx="152696" cy="15269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1BE8E2-F99E-FA27-ABB1-794A2D077C47}"/>
                    </a:ext>
                  </a:extLst>
                </p:cNvPr>
                <p:cNvSpPr txBox="1"/>
                <p:nvPr/>
              </p:nvSpPr>
              <p:spPr>
                <a:xfrm>
                  <a:off x="3994775" y="5046662"/>
                  <a:ext cx="396603" cy="22586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손의 위치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B19C8B-5F75-2876-2E2E-527E3042551E}"/>
              </a:ext>
            </a:extLst>
          </p:cNvPr>
          <p:cNvGrpSpPr/>
          <p:nvPr/>
        </p:nvGrpSpPr>
        <p:grpSpPr>
          <a:xfrm>
            <a:off x="5098555" y="4030536"/>
            <a:ext cx="3694568" cy="2629310"/>
            <a:chOff x="5098555" y="4030536"/>
            <a:chExt cx="3694568" cy="26293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CD4CC3-4A59-C5BD-5142-CC97BDD325F8}"/>
                </a:ext>
              </a:extLst>
            </p:cNvPr>
            <p:cNvGrpSpPr/>
            <p:nvPr/>
          </p:nvGrpSpPr>
          <p:grpSpPr>
            <a:xfrm>
              <a:off x="5098555" y="4030536"/>
              <a:ext cx="3694568" cy="2629310"/>
              <a:chOff x="5098555" y="4030536"/>
              <a:chExt cx="3694568" cy="26293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D9EF5B-36D7-88B1-710C-23B357C483BB}"/>
                  </a:ext>
                </a:extLst>
              </p:cNvPr>
              <p:cNvSpPr/>
              <p:nvPr/>
            </p:nvSpPr>
            <p:spPr>
              <a:xfrm>
                <a:off x="5098555" y="4262459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C2805A9-D698-E635-EFF1-CA0A437A9F39}"/>
                  </a:ext>
                </a:extLst>
              </p:cNvPr>
              <p:cNvGrpSpPr/>
              <p:nvPr/>
            </p:nvGrpSpPr>
            <p:grpSpPr>
              <a:xfrm>
                <a:off x="5098555" y="4262459"/>
                <a:ext cx="3694568" cy="388800"/>
                <a:chOff x="1439025" y="1395559"/>
                <a:chExt cx="3694568" cy="388800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42AEC76-BAA0-3BB4-E945-71BFAA0CBA24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69456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94CCD57-5893-A2D5-29E0-DFFDCDA3312C}"/>
                    </a:ext>
                  </a:extLst>
                </p:cNvPr>
                <p:cNvSpPr txBox="1"/>
                <p:nvPr/>
              </p:nvSpPr>
              <p:spPr>
                <a:xfrm>
                  <a:off x="1715366" y="1474543"/>
                  <a:ext cx="314188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반동을 이용해 나침반을 살짝 띄운 후 손으로 나침반의 뒷면을 잡습니다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179C597-FC90-D778-8748-8039DE4D20AE}"/>
                  </a:ext>
                </a:extLst>
              </p:cNvPr>
              <p:cNvGrpSpPr/>
              <p:nvPr/>
            </p:nvGrpSpPr>
            <p:grpSpPr>
              <a:xfrm>
                <a:off x="5098555" y="4030536"/>
                <a:ext cx="3694568" cy="231923"/>
                <a:chOff x="1455313" y="1092616"/>
                <a:chExt cx="3694568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FD67CDA-9533-6F3F-1543-B3D2F18A3F74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0415" y="1324539"/>
                  <a:ext cx="3409466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8E8991-9764-94BC-EBAF-7E087B600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86D9D8E-7913-A13B-9F8A-392FD1D4BC47}"/>
                </a:ext>
              </a:extLst>
            </p:cNvPr>
            <p:cNvGrpSpPr/>
            <p:nvPr/>
          </p:nvGrpSpPr>
          <p:grpSpPr>
            <a:xfrm>
              <a:off x="6075826" y="4831664"/>
              <a:ext cx="1740027" cy="1817246"/>
              <a:chOff x="5996940" y="4831664"/>
              <a:chExt cx="1740027" cy="1817246"/>
            </a:xfrm>
          </p:grpSpPr>
          <p:pic>
            <p:nvPicPr>
              <p:cNvPr id="5" name="그림 4" descr="사람, 의류, 인간의 얼굴, 잡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6E30F7-C819-118D-6C62-22CC3DC5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38" t="37357" r="10961"/>
              <a:stretch/>
            </p:blipFill>
            <p:spPr>
              <a:xfrm>
                <a:off x="5996940" y="4831664"/>
                <a:ext cx="1740027" cy="1617191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DBD4F10-58E7-A6CF-0AC5-1EBA3C4925FC}"/>
                  </a:ext>
                </a:extLst>
              </p:cNvPr>
              <p:cNvSpPr txBox="1"/>
              <p:nvPr/>
            </p:nvSpPr>
            <p:spPr>
              <a:xfrm>
                <a:off x="6329922" y="6448855"/>
                <a:ext cx="1074061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상태 무기 파지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7BBA0C-DF1F-5772-9602-F36284FDCD27}"/>
              </a:ext>
            </a:extLst>
          </p:cNvPr>
          <p:cNvGrpSpPr/>
          <p:nvPr/>
        </p:nvGrpSpPr>
        <p:grpSpPr>
          <a:xfrm>
            <a:off x="1163638" y="1197278"/>
            <a:ext cx="3355200" cy="1829428"/>
            <a:chOff x="1163638" y="1176958"/>
            <a:chExt cx="3355200" cy="18294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A8044E-A537-681F-CA54-42DAFA5FCBD4}"/>
                </a:ext>
              </a:extLst>
            </p:cNvPr>
            <p:cNvGrpSpPr/>
            <p:nvPr/>
          </p:nvGrpSpPr>
          <p:grpSpPr>
            <a:xfrm>
              <a:off x="1163638" y="1176958"/>
              <a:ext cx="3355200" cy="1829428"/>
              <a:chOff x="1163638" y="1176958"/>
              <a:chExt cx="3355200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844E89CA-91C7-FD23-42F0-13D9702AD380}"/>
                  </a:ext>
                </a:extLst>
              </p:cNvPr>
              <p:cNvSpPr/>
              <p:nvPr/>
            </p:nvSpPr>
            <p:spPr>
              <a:xfrm>
                <a:off x="1163638" y="1408335"/>
                <a:ext cx="3355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2D0C64-78C8-93B8-7C32-5CC92D73182A}"/>
                  </a:ext>
                </a:extLst>
              </p:cNvPr>
              <p:cNvGrpSpPr/>
              <p:nvPr/>
            </p:nvGrpSpPr>
            <p:grpSpPr>
              <a:xfrm>
                <a:off x="1163639" y="1408335"/>
                <a:ext cx="3353955" cy="388586"/>
                <a:chOff x="1163639" y="1408335"/>
                <a:chExt cx="3353955" cy="388586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28397A91-7D7A-EDA1-18D3-99E58D76F4A9}"/>
                    </a:ext>
                  </a:extLst>
                </p:cNvPr>
                <p:cNvSpPr/>
                <p:nvPr/>
              </p:nvSpPr>
              <p:spPr>
                <a:xfrm>
                  <a:off x="1163639" y="1408335"/>
                  <a:ext cx="3353955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57C4E4B-1DE1-F655-B003-4E4BDEC964C7}"/>
                    </a:ext>
                  </a:extLst>
                </p:cNvPr>
                <p:cNvSpPr txBox="1"/>
                <p:nvPr/>
              </p:nvSpPr>
              <p:spPr>
                <a:xfrm>
                  <a:off x="1480468" y="1487212"/>
                  <a:ext cx="27202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지구 자기장으로 방향을 찾는 도구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관측 기구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A4E4D7-8931-ADC0-57FF-914653A20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176958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형태 변형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47E36B-D741-1B01-B20F-50ABB51D8847}"/>
                </a:ext>
              </a:extLst>
            </p:cNvPr>
            <p:cNvGrpSpPr/>
            <p:nvPr/>
          </p:nvGrpSpPr>
          <p:grpSpPr>
            <a:xfrm>
              <a:off x="1643479" y="1944545"/>
              <a:ext cx="2395518" cy="1057579"/>
              <a:chOff x="1643479" y="1944545"/>
              <a:chExt cx="2395518" cy="105757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A941F6-F613-9733-7615-3971F9979DFD}"/>
                  </a:ext>
                </a:extLst>
              </p:cNvPr>
              <p:cNvGrpSpPr/>
              <p:nvPr/>
            </p:nvGrpSpPr>
            <p:grpSpPr>
              <a:xfrm>
                <a:off x="3207815" y="1946694"/>
                <a:ext cx="831182" cy="1054189"/>
                <a:chOff x="3207815" y="1946694"/>
                <a:chExt cx="831182" cy="1054189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FD620141-661D-2687-C64E-9E87058D077B}"/>
                    </a:ext>
                  </a:extLst>
                </p:cNvPr>
                <p:cNvSpPr txBox="1"/>
                <p:nvPr/>
              </p:nvSpPr>
              <p:spPr>
                <a:xfrm>
                  <a:off x="3400564" y="2800828"/>
                  <a:ext cx="445686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혼천의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E7F12688-B0AC-9EB7-1143-09BD47ADD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2" t="4994" r="9629" b="5992"/>
                <a:stretch/>
              </p:blipFill>
              <p:spPr bwMode="auto">
                <a:xfrm>
                  <a:off x="3207815" y="1946694"/>
                  <a:ext cx="831182" cy="85551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D7C1F122-5592-F854-ECBC-84969DB919B3}"/>
                  </a:ext>
                </a:extLst>
              </p:cNvPr>
              <p:cNvGrpSpPr/>
              <p:nvPr/>
            </p:nvGrpSpPr>
            <p:grpSpPr>
              <a:xfrm>
                <a:off x="1643479" y="1944545"/>
                <a:ext cx="856373" cy="1057579"/>
                <a:chOff x="1880676" y="1847462"/>
                <a:chExt cx="883233" cy="109075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D551BF0-E402-CE41-5263-8FB6C8E93BE8}"/>
                    </a:ext>
                  </a:extLst>
                </p:cNvPr>
                <p:cNvSpPr txBox="1"/>
                <p:nvPr/>
              </p:nvSpPr>
              <p:spPr>
                <a:xfrm>
                  <a:off x="2092460" y="2731882"/>
                  <a:ext cx="459665" cy="206330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4" name="그림 133" descr="시계, 금속, 황동, 손목시계이(가) 표시된 사진&#10;&#10;자동 생성된 설명">
                  <a:extLst>
                    <a:ext uri="{FF2B5EF4-FFF2-40B4-BE49-F238E27FC236}">
                      <a16:creationId xmlns:a16="http://schemas.microsoft.com/office/drawing/2014/main" id="{06CFBEE9-24ED-D58B-BB4F-CE62250F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0676" y="1847462"/>
                  <a:ext cx="883233" cy="881373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</p:grpSp>
          <p:sp>
            <p:nvSpPr>
              <p:cNvPr id="132" name="화살표: 왼쪽/오른쪽 131">
                <a:extLst>
                  <a:ext uri="{FF2B5EF4-FFF2-40B4-BE49-F238E27FC236}">
                    <a16:creationId xmlns:a16="http://schemas.microsoft.com/office/drawing/2014/main" id="{786D53DC-747C-2E5A-C80E-F3482579ADC7}"/>
                  </a:ext>
                </a:extLst>
              </p:cNvPr>
              <p:cNvSpPr/>
              <p:nvPr/>
            </p:nvSpPr>
            <p:spPr>
              <a:xfrm>
                <a:off x="2653289" y="2308460"/>
                <a:ext cx="401089" cy="130166"/>
              </a:xfrm>
              <a:prstGeom prst="leftRightArrow">
                <a:avLst>
                  <a:gd name="adj1" fmla="val 34595"/>
                  <a:gd name="adj2" fmla="val 58803"/>
                </a:avLst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273D1B-A990-729A-88B6-7C263D2FAAA9}"/>
              </a:ext>
            </a:extLst>
          </p:cNvPr>
          <p:cNvGrpSpPr/>
          <p:nvPr/>
        </p:nvGrpSpPr>
        <p:grpSpPr>
          <a:xfrm>
            <a:off x="5098555" y="1197278"/>
            <a:ext cx="3139200" cy="1829428"/>
            <a:chOff x="4931570" y="1176958"/>
            <a:chExt cx="3139200" cy="182942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C70E59-2092-A227-AF1F-1E443A4C2C76}"/>
                </a:ext>
              </a:extLst>
            </p:cNvPr>
            <p:cNvGrpSpPr/>
            <p:nvPr/>
          </p:nvGrpSpPr>
          <p:grpSpPr>
            <a:xfrm>
              <a:off x="4931570" y="1176958"/>
              <a:ext cx="3139200" cy="1829428"/>
              <a:chOff x="4931570" y="1176958"/>
              <a:chExt cx="3139200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CD150C8-C76D-01B4-2147-E70FBC706B81}"/>
                  </a:ext>
                </a:extLst>
              </p:cNvPr>
              <p:cNvSpPr/>
              <p:nvPr/>
            </p:nvSpPr>
            <p:spPr>
              <a:xfrm>
                <a:off x="4931570" y="1408335"/>
                <a:ext cx="3139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82282B8E-1A94-CB59-8123-2E796E04FE16}"/>
                  </a:ext>
                </a:extLst>
              </p:cNvPr>
              <p:cNvGrpSpPr/>
              <p:nvPr/>
            </p:nvGrpSpPr>
            <p:grpSpPr>
              <a:xfrm>
                <a:off x="4931570" y="1408335"/>
                <a:ext cx="3138010" cy="388586"/>
                <a:chOff x="1481652" y="1395560"/>
                <a:chExt cx="3138010" cy="388586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0B2B993A-7B16-FDB0-1378-DECFA431F369}"/>
                    </a:ext>
                  </a:extLst>
                </p:cNvPr>
                <p:cNvSpPr/>
                <p:nvPr/>
              </p:nvSpPr>
              <p:spPr>
                <a:xfrm>
                  <a:off x="1481652" y="1395560"/>
                  <a:ext cx="3138010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C6BE0FC-7B6B-8FF5-9CC5-0AE3D85B4A86}"/>
                    </a:ext>
                  </a:extLst>
                </p:cNvPr>
                <p:cNvSpPr txBox="1"/>
                <p:nvPr/>
              </p:nvSpPr>
              <p:spPr>
                <a:xfrm>
                  <a:off x="1919739" y="1474437"/>
                  <a:ext cx="226183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사슬로 마법진을 형성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우주의 힘을 구현합니다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1F0B9C-F71E-93E3-B274-5379546AD06E}"/>
                  </a:ext>
                </a:extLst>
              </p:cNvPr>
              <p:cNvGrpSpPr/>
              <p:nvPr/>
            </p:nvGrpSpPr>
            <p:grpSpPr>
              <a:xfrm>
                <a:off x="4931570" y="1176958"/>
                <a:ext cx="3138010" cy="231923"/>
                <a:chOff x="5218906" y="1176958"/>
                <a:chExt cx="3138010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C284421-207A-D388-00A7-DB48DD2CFA13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3138010" cy="231923"/>
                  <a:chOff x="1460890" y="1092616"/>
                  <a:chExt cx="3138010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8665640-C694-D381-E4FA-EBA4FB9AF3DC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2852908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67C9820-9F71-3273-759A-C6F952B00F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A9E86-FDFC-F7FC-A704-A06479D3A910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1CBB5-3A23-4E10-BC74-808FFC80B481}"/>
                </a:ext>
              </a:extLst>
            </p:cNvPr>
            <p:cNvGrpSpPr/>
            <p:nvPr/>
          </p:nvGrpSpPr>
          <p:grpSpPr>
            <a:xfrm>
              <a:off x="5936888" y="1938557"/>
              <a:ext cx="1128565" cy="1063567"/>
              <a:chOff x="5788308" y="1938557"/>
              <a:chExt cx="1128565" cy="106356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41D83-F7B3-746B-ADD4-505B4E903206}"/>
                  </a:ext>
                </a:extLst>
              </p:cNvPr>
              <p:cNvSpPr txBox="1"/>
              <p:nvPr/>
            </p:nvSpPr>
            <p:spPr>
              <a:xfrm>
                <a:off x="5788308" y="2802069"/>
                <a:ext cx="1128565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사슬로 그려진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50" name="그림 49" descr="원, 예술, 패턴, 대칭이(가) 표시된 사진&#10;&#10;자동 생성된 설명">
                <a:extLst>
                  <a:ext uri="{FF2B5EF4-FFF2-40B4-BE49-F238E27FC236}">
                    <a16:creationId xmlns:a16="http://schemas.microsoft.com/office/drawing/2014/main" id="{6F9CC09A-873E-461E-2379-740E168F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964" y="1938557"/>
                <a:ext cx="861250" cy="863650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AF1EF-2790-9B19-E138-015EF4F879A5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03085-5C0F-508B-1691-DC01CE181EF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1CF51-369C-504C-49DE-168CB5F8A90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163639" y="97033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C272EF-34D9-55AE-B782-30E3872F536F}"/>
              </a:ext>
            </a:extLst>
          </p:cNvPr>
          <p:cNvGrpSpPr/>
          <p:nvPr/>
        </p:nvGrpSpPr>
        <p:grpSpPr>
          <a:xfrm>
            <a:off x="924561" y="149958"/>
            <a:ext cx="11267440" cy="691965"/>
            <a:chOff x="924561" y="149958"/>
            <a:chExt cx="11267440" cy="69196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569DE1-DB7D-D6B7-E268-F412FA00FF44}"/>
                </a:ext>
              </a:extLst>
            </p:cNvPr>
            <p:cNvGrpSpPr/>
            <p:nvPr/>
          </p:nvGrpSpPr>
          <p:grpSpPr>
            <a:xfrm>
              <a:off x="924561" y="149958"/>
              <a:ext cx="11267440" cy="392234"/>
              <a:chOff x="924561" y="149958"/>
              <a:chExt cx="1126744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4CAF51-7C3B-7E3C-1108-B5B9DCE341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4561" y="149958"/>
                <a:ext cx="11267440" cy="392234"/>
              </a:xfrm>
              <a:prstGeom prst="rect">
                <a:avLst/>
              </a:prstGeom>
              <a:solidFill>
                <a:srgbClr val="FBE8A5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DFBF2-0F48-BAF4-B0F7-D8F67A4A5DF1}"/>
                  </a:ext>
                </a:extLst>
              </p:cNvPr>
              <p:cNvSpPr txBox="1"/>
              <p:nvPr/>
            </p:nvSpPr>
            <p:spPr>
              <a:xfrm>
                <a:off x="1163639" y="192186"/>
                <a:ext cx="665247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532E5D-CCE9-467F-9654-4544E02320EC}"/>
                </a:ext>
              </a:extLst>
            </p:cNvPr>
            <p:cNvGrpSpPr/>
            <p:nvPr/>
          </p:nvGrpSpPr>
          <p:grpSpPr>
            <a:xfrm>
              <a:off x="1163639" y="493926"/>
              <a:ext cx="11028361" cy="347997"/>
              <a:chOff x="1426539" y="493926"/>
              <a:chExt cx="11028361" cy="34799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117342-945C-8C5C-4F73-3C307693DFC2}"/>
                  </a:ext>
                </a:extLst>
              </p:cNvPr>
              <p:cNvGrpSpPr/>
              <p:nvPr/>
            </p:nvGrpSpPr>
            <p:grpSpPr>
              <a:xfrm>
                <a:off x="1426539" y="493926"/>
                <a:ext cx="274009" cy="224886"/>
                <a:chOff x="1464657" y="493925"/>
                <a:chExt cx="274009" cy="224886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33565D-1B7C-7FFB-1B2A-D3A4D8F5BB5B}"/>
                    </a:ext>
                  </a:extLst>
                </p:cNvPr>
                <p:cNvSpPr/>
                <p:nvPr/>
              </p:nvSpPr>
              <p:spPr>
                <a:xfrm>
                  <a:off x="1464657" y="493925"/>
                  <a:ext cx="72000" cy="72000"/>
                </a:xfrm>
                <a:prstGeom prst="ellipse">
                  <a:avLst/>
                </a:prstGeom>
                <a:solidFill>
                  <a:srgbClr val="212227"/>
                </a:solidFill>
                <a:ln w="19050">
                  <a:solidFill>
                    <a:srgbClr val="E5D49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F9AD5025-0866-F0B3-2DF0-EC0DA7F02768}"/>
                    </a:ext>
                  </a:extLst>
                </p:cNvPr>
                <p:cNvCxnSpPr>
                  <a:cxnSpLocks/>
                  <a:stCxn id="9" idx="4"/>
                  <a:endCxn id="20" idx="1"/>
                </p:cNvCxnSpPr>
                <p:nvPr/>
              </p:nvCxnSpPr>
              <p:spPr>
                <a:xfrm rot="16200000" flipH="1">
                  <a:off x="1543218" y="523363"/>
                  <a:ext cx="152887" cy="238009"/>
                </a:xfrm>
                <a:prstGeom prst="bentConnector2">
                  <a:avLst/>
                </a:prstGeom>
                <a:ln w="19050">
                  <a:solidFill>
                    <a:srgbClr val="E5D499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A34C5EB-E996-7B58-0FD1-75F7B098B87D}"/>
                  </a:ext>
                </a:extLst>
              </p:cNvPr>
              <p:cNvGrpSpPr/>
              <p:nvPr/>
            </p:nvGrpSpPr>
            <p:grpSpPr>
              <a:xfrm>
                <a:off x="1700548" y="595702"/>
                <a:ext cx="10754352" cy="246221"/>
                <a:chOff x="1700548" y="595702"/>
                <a:chExt cx="10754352" cy="24622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A6B71AD-89FE-3478-3670-5FBA8193621C}"/>
                    </a:ext>
                  </a:extLst>
                </p:cNvPr>
                <p:cNvSpPr/>
                <p:nvPr/>
              </p:nvSpPr>
              <p:spPr>
                <a:xfrm>
                  <a:off x="1700548" y="595702"/>
                  <a:ext cx="10754352" cy="246221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070D0B54-824C-204F-163F-AADDBDC0FD08}"/>
                    </a:ext>
                  </a:extLst>
                </p:cNvPr>
                <p:cNvGrpSpPr/>
                <p:nvPr/>
              </p:nvGrpSpPr>
              <p:grpSpPr>
                <a:xfrm>
                  <a:off x="1700548" y="638021"/>
                  <a:ext cx="7606603" cy="161583"/>
                  <a:chOff x="1700548" y="661219"/>
                  <a:chExt cx="7606603" cy="161583"/>
                </a:xfrm>
              </p:grpSpPr>
              <p:sp>
                <p:nvSpPr>
                  <p:cNvPr id="1111" name="TextBox 1110">
                    <a:extLst>
                      <a:ext uri="{FF2B5EF4-FFF2-40B4-BE49-F238E27FC236}">
                        <a16:creationId xmlns:a16="http://schemas.microsoft.com/office/drawing/2014/main" id="{D6468751-03A0-8DC1-9AEB-C5D33300A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6066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756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유저의 </a:t>
                    </a: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 사용이 아이덴티티의 변화에 직접적인 영향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주도록 설계하여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전략적인 전투 경험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숙련도 증가에 따른 성취감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제공합니다</a:t>
                    </a:r>
                    <a:r>
                      <a:rPr lang="en-US" altLang="ko-KR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610726-A0D9-12B8-1CD9-7019B9F64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0857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[</a:t>
                    </a:r>
                    <a:r>
                      <a:rPr lang="ko-KR" altLang="en-US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]</a:t>
                    </a:r>
                    <a:endPara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F8DAD6E-C68D-EFE2-D8A9-3A3C6B8D5FE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2377"/>
              </p:ext>
            </p:extLst>
          </p:nvPr>
        </p:nvGraphicFramePr>
        <p:xfrm>
          <a:off x="1163639" y="1294516"/>
          <a:ext cx="10388281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146856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F61FF44-0C57-4877-27B4-ABE09F6170BB}"/>
              </a:ext>
            </a:extLst>
          </p:cNvPr>
          <p:cNvGrpSpPr/>
          <p:nvPr/>
        </p:nvGrpSpPr>
        <p:grpSpPr>
          <a:xfrm>
            <a:off x="1163639" y="3427095"/>
            <a:ext cx="4255355" cy="3278503"/>
            <a:chOff x="1163639" y="3427095"/>
            <a:chExt cx="4255355" cy="3278503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83A1A829-56E3-27BB-72DB-6D2EB6B3E85D}"/>
                </a:ext>
              </a:extLst>
            </p:cNvPr>
            <p:cNvGrpSpPr/>
            <p:nvPr/>
          </p:nvGrpSpPr>
          <p:grpSpPr>
            <a:xfrm>
              <a:off x="1163639" y="3427095"/>
              <a:ext cx="4255355" cy="3278503"/>
              <a:chOff x="1163639" y="3427095"/>
              <a:chExt cx="4255355" cy="32785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163639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AA4952-8F1E-2D39-03B2-AF46939726AE}"/>
                  </a:ext>
                </a:extLst>
              </p:cNvPr>
              <p:cNvGrpSpPr/>
              <p:nvPr/>
            </p:nvGrpSpPr>
            <p:grpSpPr>
              <a:xfrm>
                <a:off x="1163639" y="3660376"/>
                <a:ext cx="4255355" cy="388800"/>
                <a:chOff x="1527784" y="1395559"/>
                <a:chExt cx="4255355" cy="3888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F341872-465D-E9DB-88F0-D213C8EE13B1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42553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AB9A822-0C15-7642-1050-16A34F6F5924}"/>
                    </a:ext>
                  </a:extLst>
                </p:cNvPr>
                <p:cNvSpPr txBox="1"/>
                <p:nvPr/>
              </p:nvSpPr>
              <p:spPr>
                <a:xfrm>
                  <a:off x="1905783" y="1474543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8A6DB7-2B2E-525E-2304-5C026EFF75AA}"/>
                  </a:ext>
                </a:extLst>
              </p:cNvPr>
              <p:cNvGrpSpPr/>
              <p:nvPr/>
            </p:nvGrpSpPr>
            <p:grpSpPr>
              <a:xfrm>
                <a:off x="1163639" y="3427095"/>
                <a:ext cx="3368111" cy="231923"/>
                <a:chOff x="1460890" y="1090711"/>
                <a:chExt cx="3368111" cy="2319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5E216D3-B906-8264-61D9-70097E225582}"/>
                    </a:ext>
                  </a:extLst>
                </p:cNvPr>
                <p:cNvSpPr txBox="1"/>
                <p:nvPr/>
              </p:nvSpPr>
              <p:spPr>
                <a:xfrm>
                  <a:off x="2383753" y="1098950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D3DB12C-1F9D-57C4-65D0-90C1232292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0711"/>
                  <a:ext cx="895612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이펙트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C97AA4-E594-039F-6653-471D0E475CE8}"/>
                </a:ext>
              </a:extLst>
            </p:cNvPr>
            <p:cNvGrpSpPr/>
            <p:nvPr/>
          </p:nvGrpSpPr>
          <p:grpSpPr>
            <a:xfrm>
              <a:off x="1459034" y="4182614"/>
              <a:ext cx="3664564" cy="2481259"/>
              <a:chOff x="1762450" y="4169166"/>
              <a:chExt cx="3664564" cy="2481259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6823AE2C-3188-A55A-C813-0A81232C480E}"/>
                  </a:ext>
                </a:extLst>
              </p:cNvPr>
              <p:cNvSpPr/>
              <p:nvPr/>
            </p:nvSpPr>
            <p:spPr>
              <a:xfrm>
                <a:off x="2939656" y="5444847"/>
                <a:ext cx="327946" cy="183145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9753F68-88C7-FFCC-4E5A-C75C967A7889}"/>
                  </a:ext>
                </a:extLst>
              </p:cNvPr>
              <p:cNvGrpSpPr/>
              <p:nvPr/>
            </p:nvGrpSpPr>
            <p:grpSpPr>
              <a:xfrm>
                <a:off x="1762450" y="4698980"/>
                <a:ext cx="912303" cy="1951445"/>
                <a:chOff x="1762450" y="4698980"/>
                <a:chExt cx="912303" cy="1951445"/>
              </a:xfrm>
            </p:grpSpPr>
            <p:pic>
              <p:nvPicPr>
                <p:cNvPr id="19" name="그림 18" descr="의류, 의상 디자인, 덮개, 여성이(가) 표시된 사진&#10;&#10;자동 생성된 설명">
                  <a:extLst>
                    <a:ext uri="{FF2B5EF4-FFF2-40B4-BE49-F238E27FC236}">
                      <a16:creationId xmlns:a16="http://schemas.microsoft.com/office/drawing/2014/main" id="{2AA5C807-9077-86D7-55CB-9AEFFA921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66" b="97494" l="4665" r="48227">
                              <a14:foregroundMark x1="33655" y1="6912" x2="33655" y2="6912"/>
                              <a14:foregroundMark x1="31534" y1="5416" x2="30571" y2="14188"/>
                              <a14:foregroundMark x1="13184" y1="26839" x2="13184" y2="26839"/>
                              <a14:foregroundMark x1="13184" y1="26677" x2="12375" y2="26677"/>
                              <a14:foregroundMark x1="28643" y1="93169" x2="28643" y2="93169"/>
                              <a14:foregroundMark x1="30108" y1="93169" x2="30108" y2="93856"/>
                              <a14:foregroundMark x1="30108" y1="97534" x2="30108" y2="97534"/>
                              <a14:foregroundMark x1="46839" y1="46079" x2="46839" y2="46079"/>
                              <a14:foregroundMark x1="46993" y1="35772" x2="48265" y2="37793"/>
                              <a14:foregroundMark x1="9830" y1="27809" x2="9830" y2="27809"/>
                              <a14:foregroundMark x1="31611" y1="2587" x2="31611" y2="2587"/>
                              <a14:foregroundMark x1="48111" y1="46928" x2="48111" y2="46928"/>
                              <a14:foregroundMark x1="48111" y1="47575" x2="48111" y2="47575"/>
                              <a14:backgroundMark x1="13531" y1="2142" x2="3547" y2="14470"/>
                              <a14:backgroundMark x1="9715" y1="4891" x2="2429" y2="19563"/>
                              <a14:backgroundMark x1="12799" y1="5942" x2="5397" y2="17259"/>
                              <a14:backgroundMark x1="14572" y1="3274" x2="7941" y2="1778"/>
                              <a14:backgroundMark x1="11681" y1="1778" x2="16769" y2="7114"/>
                              <a14:backgroundMark x1="16769" y1="7114" x2="16769" y2="7114"/>
                              <a14:backgroundMark x1="16769" y1="3719" x2="10563" y2="8286"/>
                              <a14:backgroundMark x1="10563" y1="8286" x2="10563" y2="8286"/>
                              <a14:backgroundMark x1="5744" y1="7559" x2="3123" y2="20008"/>
                              <a14:backgroundMark x1="3123" y1="20008" x2="3123" y2="20008"/>
                              <a14:backgroundMark x1="18389" y1="16896" x2="9483" y2="20372"/>
                              <a14:backgroundMark x1="9483" y1="20372" x2="9483" y2="203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1" r="48336" b="1161"/>
                <a:stretch/>
              </p:blipFill>
              <p:spPr>
                <a:xfrm flipH="1">
                  <a:off x="1762450" y="4698980"/>
                  <a:ext cx="912303" cy="1729007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00C4A5-FA64-D0B4-0938-9AFEB993C865}"/>
                    </a:ext>
                  </a:extLst>
                </p:cNvPr>
                <p:cNvSpPr txBox="1"/>
                <p:nvPr/>
              </p:nvSpPr>
              <p:spPr>
                <a:xfrm>
                  <a:off x="1876615" y="6450370"/>
                  <a:ext cx="545071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상태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DF45CA7-E1D5-28D5-20BB-4B2DEC55CF21}"/>
                  </a:ext>
                </a:extLst>
              </p:cNvPr>
              <p:cNvGrpSpPr/>
              <p:nvPr/>
            </p:nvGrpSpPr>
            <p:grpSpPr>
              <a:xfrm>
                <a:off x="2925089" y="4169166"/>
                <a:ext cx="2501925" cy="2462414"/>
                <a:chOff x="2925089" y="4169166"/>
                <a:chExt cx="2501925" cy="24624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549E235-1DF9-86C8-95C7-9DB550AA0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3532505" y="4204133"/>
                  <a:ext cx="1615192" cy="2427447"/>
                </a:xfrm>
                <a:prstGeom prst="rect">
                  <a:avLst/>
                </a:prstGeom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9544666-0D1B-6ACE-423A-4792D983F7E9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954371" cy="391454"/>
                  <a:chOff x="1117895" y="4865270"/>
                  <a:chExt cx="954371" cy="39145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12E8F1-6DDB-EA2A-8210-3892427E5F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895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0251FD9-068B-611C-6D18-E852125EEF72}"/>
                      </a:ext>
                    </a:extLst>
                  </p:cNvPr>
                  <p:cNvGrpSpPr/>
                  <p:nvPr/>
                </p:nvGrpSpPr>
                <p:grpSpPr>
                  <a:xfrm>
                    <a:off x="1766127" y="4972992"/>
                    <a:ext cx="306139" cy="283732"/>
                    <a:chOff x="1766127" y="4972992"/>
                    <a:chExt cx="306139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82B8325B-39C7-2894-FDA1-5D003117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2" name="연결선: 꺾임 31">
                      <a:extLst>
                        <a:ext uri="{FF2B5EF4-FFF2-40B4-BE49-F238E27FC236}">
                          <a16:creationId xmlns:a16="http://schemas.microsoft.com/office/drawing/2014/main" id="{F9B706C8-22ED-6770-224A-683C3229D0BB}"/>
                        </a:ext>
                      </a:extLst>
                    </p:cNvPr>
                    <p:cNvCxnSpPr>
                      <a:cxnSpLocks/>
                      <a:stCxn id="31" idx="0"/>
                      <a:endCxn id="29" idx="3"/>
                    </p:cNvCxnSpPr>
                    <p:nvPr/>
                  </p:nvCxnSpPr>
                  <p:spPr>
                    <a:xfrm rot="16200000" flipV="1">
                      <a:off x="1795331" y="4943788"/>
                      <a:ext cx="211732" cy="27013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9F9CA5-0454-5E12-44BB-672EE8F14B2C}"/>
                    </a:ext>
                  </a:extLst>
                </p:cNvPr>
                <p:cNvGrpSpPr/>
                <p:nvPr/>
              </p:nvGrpSpPr>
              <p:grpSpPr>
                <a:xfrm>
                  <a:off x="4508586" y="5563483"/>
                  <a:ext cx="918428" cy="455842"/>
                  <a:chOff x="9458451" y="5405150"/>
                  <a:chExt cx="918428" cy="45584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5D64E92-C5E7-6AEB-C694-BC6A711951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26" y="5645548"/>
                    <a:ext cx="5573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8F04572-6FAA-C6D5-B1FA-E48AA8A3AD68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361074" cy="348120"/>
                    <a:chOff x="2418506" y="5471829"/>
                    <a:chExt cx="361074" cy="348120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0676E7-1DD9-BEC3-C99C-4BD2F9AC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" name="연결선: 꺾임 27">
                      <a:extLst>
                        <a:ext uri="{FF2B5EF4-FFF2-40B4-BE49-F238E27FC236}">
                          <a16:creationId xmlns:a16="http://schemas.microsoft.com/office/drawing/2014/main" id="{B57B1109-6E6C-8361-DA17-A7611545C8FA}"/>
                        </a:ext>
                      </a:extLst>
                    </p:cNvPr>
                    <p:cNvCxnSpPr>
                      <a:cxnSpLocks/>
                      <a:stCxn id="25" idx="4"/>
                      <a:endCxn id="22" idx="1"/>
                    </p:cNvCxnSpPr>
                    <p:nvPr/>
                  </p:nvCxnSpPr>
                  <p:spPr>
                    <a:xfrm rot="16200000" flipH="1">
                      <a:off x="2478983" y="5519351"/>
                      <a:ext cx="276120" cy="32507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69CA9353-0BA7-4049-479D-860DEF0A5CB8}"/>
              </a:ext>
            </a:extLst>
          </p:cNvPr>
          <p:cNvGrpSpPr/>
          <p:nvPr/>
        </p:nvGrpSpPr>
        <p:grpSpPr>
          <a:xfrm>
            <a:off x="5848437" y="3427095"/>
            <a:ext cx="5721265" cy="3278503"/>
            <a:chOff x="5848437" y="3427095"/>
            <a:chExt cx="5721265" cy="3278503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CFFC01C7-2B31-0451-A4F0-002C1E4D2451}"/>
                </a:ext>
              </a:extLst>
            </p:cNvPr>
            <p:cNvGrpSpPr/>
            <p:nvPr/>
          </p:nvGrpSpPr>
          <p:grpSpPr>
            <a:xfrm>
              <a:off x="5848437" y="3427095"/>
              <a:ext cx="5721265" cy="3278503"/>
              <a:chOff x="5848437" y="3427095"/>
              <a:chExt cx="5721265" cy="327850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5848437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D899448-A406-20F7-0572-D9B631685268}"/>
                  </a:ext>
                </a:extLst>
              </p:cNvPr>
              <p:cNvGrpSpPr/>
              <p:nvPr/>
            </p:nvGrpSpPr>
            <p:grpSpPr>
              <a:xfrm>
                <a:off x="5848437" y="3660376"/>
                <a:ext cx="5721265" cy="388800"/>
                <a:chOff x="1527784" y="1395559"/>
                <a:chExt cx="5721265" cy="3888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4B31981-CB45-7006-7BB9-6E0FECEC8E33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572126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D7E341D-DD72-AD4C-E02C-BD07E88F1730}"/>
                    </a:ext>
                  </a:extLst>
                </p:cNvPr>
                <p:cNvSpPr txBox="1"/>
                <p:nvPr/>
              </p:nvSpPr>
              <p:spPr>
                <a:xfrm>
                  <a:off x="2439966" y="1474543"/>
                  <a:ext cx="389690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유실 효과가 적용된 상태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에서는 해당 양상의 스킬을 사용해도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양상이 기록되지 않습니다</a:t>
                  </a:r>
                  <a:r>
                    <a:rPr lang="en-US" altLang="ko-KR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15" name="그룹 1114">
                <a:extLst>
                  <a:ext uri="{FF2B5EF4-FFF2-40B4-BE49-F238E27FC236}">
                    <a16:creationId xmlns:a16="http://schemas.microsoft.com/office/drawing/2014/main" id="{F53D954A-990B-8EE8-091D-4A78FA36C429}"/>
                  </a:ext>
                </a:extLst>
              </p:cNvPr>
              <p:cNvGrpSpPr/>
              <p:nvPr/>
            </p:nvGrpSpPr>
            <p:grpSpPr>
              <a:xfrm>
                <a:off x="5848437" y="3427095"/>
                <a:ext cx="5721265" cy="231923"/>
                <a:chOff x="6362083" y="3427095"/>
                <a:chExt cx="5721265" cy="23192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6766029-E075-AC60-F7B4-E5F04126BB9D}"/>
                    </a:ext>
                  </a:extLst>
                </p:cNvPr>
                <p:cNvSpPr txBox="1"/>
                <p:nvPr/>
              </p:nvSpPr>
              <p:spPr>
                <a:xfrm>
                  <a:off x="6932286" y="3437239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BFEE99B-7EDA-1E5E-3F70-CF0975CE2925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6647185" y="3659018"/>
                  <a:ext cx="543616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69FF18-FA19-7D2F-EDBF-6A5F6F086C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083" y="3427095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유실 효과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87963E39-E04F-098A-D030-5B82CE44DDFD}"/>
                </a:ext>
              </a:extLst>
            </p:cNvPr>
            <p:cNvGrpSpPr/>
            <p:nvPr/>
          </p:nvGrpSpPr>
          <p:grpSpPr>
            <a:xfrm>
              <a:off x="5978924" y="4493674"/>
              <a:ext cx="5460291" cy="1767425"/>
              <a:chOff x="6266260" y="4389120"/>
              <a:chExt cx="5460291" cy="1767425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F46134EB-C10F-1753-4209-67F6198013A4}"/>
                  </a:ext>
                </a:extLst>
              </p:cNvPr>
              <p:cNvGrpSpPr/>
              <p:nvPr/>
            </p:nvGrpSpPr>
            <p:grpSpPr>
              <a:xfrm>
                <a:off x="6266260" y="4646879"/>
                <a:ext cx="1119832" cy="1509666"/>
                <a:chOff x="6266260" y="4646879"/>
                <a:chExt cx="1119832" cy="150966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E8169CC-33B2-8471-8729-36028BC9B1EE}"/>
                    </a:ext>
                  </a:extLst>
                </p:cNvPr>
                <p:cNvSpPr txBox="1"/>
                <p:nvPr/>
              </p:nvSpPr>
              <p:spPr>
                <a:xfrm>
                  <a:off x="6476696" y="5848768"/>
                  <a:ext cx="698960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양상 기록 예시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2148090-1C33-A35A-3735-CBF026C9BAA7}"/>
                    </a:ext>
                  </a:extLst>
                </p:cNvPr>
                <p:cNvGrpSpPr/>
                <p:nvPr/>
              </p:nvGrpSpPr>
              <p:grpSpPr>
                <a:xfrm>
                  <a:off x="6266260" y="4646879"/>
                  <a:ext cx="1119832" cy="1097720"/>
                  <a:chOff x="6661702" y="4428273"/>
                  <a:chExt cx="1076594" cy="1055336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31539BA1-3CE8-502A-82DA-23AB1DA4FDB9}"/>
                      </a:ext>
                    </a:extLst>
                  </p:cNvPr>
                  <p:cNvGrpSpPr/>
                  <p:nvPr/>
                </p:nvGrpSpPr>
                <p:grpSpPr>
                  <a:xfrm>
                    <a:off x="6661702" y="4428273"/>
                    <a:ext cx="1076594" cy="1055336"/>
                    <a:chOff x="6661702" y="4428273"/>
                    <a:chExt cx="1076594" cy="1055336"/>
                  </a:xfrm>
                </p:grpSpPr>
                <p:pic>
                  <p:nvPicPr>
                    <p:cNvPr id="1140" name="그림 1139">
                      <a:extLst>
                        <a:ext uri="{FF2B5EF4-FFF2-40B4-BE49-F238E27FC236}">
                          <a16:creationId xmlns:a16="http://schemas.microsoft.com/office/drawing/2014/main" id="{1A15E196-D0D8-35B2-5F29-7813B5C8A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61702" y="4428273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1" name="별: 꼭짓점 4개 1140">
                      <a:extLst>
                        <a:ext uri="{FF2B5EF4-FFF2-40B4-BE49-F238E27FC236}">
                          <a16:creationId xmlns:a16="http://schemas.microsoft.com/office/drawing/2014/main" id="{0C6109AE-1D7A-9576-E5FA-526C632DD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83" y="5227970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143" name="그림 114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FF030C7-63EC-D846-0323-DEB958B83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2354" y="4778989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88" name="그림 87" descr="삼각형, 라인, 블랙, 그래픽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646698-5358-F3D6-032F-A2AAA0460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861" y="4829224"/>
                    <a:ext cx="300463" cy="262701"/>
                  </a:xfrm>
                  <a:prstGeom prst="rect">
                    <a:avLst/>
                  </a:prstGeom>
                  <a:effectLst>
                    <a:glow rad="25400">
                      <a:srgbClr val="760000"/>
                    </a:glow>
                  </a:effectLst>
                </p:spPr>
              </p:pic>
            </p:grpSp>
          </p:grpSp>
          <p:grpSp>
            <p:nvGrpSpPr>
              <p:cNvPr id="1150" name="그룹 1149">
                <a:extLst>
                  <a:ext uri="{FF2B5EF4-FFF2-40B4-BE49-F238E27FC236}">
                    <a16:creationId xmlns:a16="http://schemas.microsoft.com/office/drawing/2014/main" id="{3BF3EFD0-494A-CE47-E102-01BDF1ECD22D}"/>
                  </a:ext>
                </a:extLst>
              </p:cNvPr>
              <p:cNvGrpSpPr/>
              <p:nvPr/>
            </p:nvGrpSpPr>
            <p:grpSpPr>
              <a:xfrm>
                <a:off x="7560084" y="4922105"/>
                <a:ext cx="580287" cy="365207"/>
                <a:chOff x="7560084" y="4922105"/>
                <a:chExt cx="580287" cy="365207"/>
              </a:xfrm>
            </p:grpSpPr>
            <p:sp>
              <p:nvSpPr>
                <p:cNvPr id="85" name="화살표: 오른쪽 84">
                  <a:extLst>
                    <a:ext uri="{FF2B5EF4-FFF2-40B4-BE49-F238E27FC236}">
                      <a16:creationId xmlns:a16="http://schemas.microsoft.com/office/drawing/2014/main" id="{3207598B-0365-81E7-52BC-6D6D11A7AD6D}"/>
                    </a:ext>
                  </a:extLst>
                </p:cNvPr>
                <p:cNvSpPr/>
                <p:nvPr/>
              </p:nvSpPr>
              <p:spPr>
                <a:xfrm>
                  <a:off x="7589964" y="5104167"/>
                  <a:ext cx="52052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2B8A3541-DF12-F135-12E9-A4CA2495F6F7}"/>
                    </a:ext>
                  </a:extLst>
                </p:cNvPr>
                <p:cNvSpPr txBox="1"/>
                <p:nvPr/>
              </p:nvSpPr>
              <p:spPr>
                <a:xfrm>
                  <a:off x="7560084" y="4922105"/>
                  <a:ext cx="580287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종료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151" name="그룹 1150">
                <a:extLst>
                  <a:ext uri="{FF2B5EF4-FFF2-40B4-BE49-F238E27FC236}">
                    <a16:creationId xmlns:a16="http://schemas.microsoft.com/office/drawing/2014/main" id="{F7C32717-FEE1-9D0C-E74C-38399008050E}"/>
                  </a:ext>
                </a:extLst>
              </p:cNvPr>
              <p:cNvGrpSpPr/>
              <p:nvPr/>
            </p:nvGrpSpPr>
            <p:grpSpPr>
              <a:xfrm>
                <a:off x="8314362" y="4389120"/>
                <a:ext cx="3412189" cy="1767425"/>
                <a:chOff x="8314362" y="4389120"/>
                <a:chExt cx="3412189" cy="1767425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E0339E-D3F6-159D-280D-EF1DEC6C2839}"/>
                    </a:ext>
                  </a:extLst>
                </p:cNvPr>
                <p:cNvSpPr txBox="1"/>
                <p:nvPr/>
              </p:nvSpPr>
              <p:spPr>
                <a:xfrm>
                  <a:off x="9747920" y="5848768"/>
                  <a:ext cx="545071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유실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48" name="그룹 1147">
                  <a:extLst>
                    <a:ext uri="{FF2B5EF4-FFF2-40B4-BE49-F238E27FC236}">
                      <a16:creationId xmlns:a16="http://schemas.microsoft.com/office/drawing/2014/main" id="{8F1CC3DC-C50B-EF88-A445-26691ADE1694}"/>
                    </a:ext>
                  </a:extLst>
                </p:cNvPr>
                <p:cNvGrpSpPr/>
                <p:nvPr/>
              </p:nvGrpSpPr>
              <p:grpSpPr>
                <a:xfrm>
                  <a:off x="8314362" y="4389120"/>
                  <a:ext cx="3412189" cy="1464233"/>
                  <a:chOff x="8314362" y="4389120"/>
                  <a:chExt cx="3412189" cy="1464233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9E316C2-8B19-F70D-DAA4-ECCDCD819D5C}"/>
                      </a:ext>
                    </a:extLst>
                  </p:cNvPr>
                  <p:cNvSpPr/>
                  <p:nvPr/>
                </p:nvSpPr>
                <p:spPr>
                  <a:xfrm>
                    <a:off x="8314362" y="4389120"/>
                    <a:ext cx="3412189" cy="14642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A58F48F7-5EFA-8957-9121-C0FD6B91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426222" y="4496495"/>
                    <a:ext cx="3188469" cy="1249483"/>
                    <a:chOff x="4909170" y="3750763"/>
                    <a:chExt cx="3188469" cy="124948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5FBD2AB3-F523-544D-8FFA-C2CDE1254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473" y="4755446"/>
                      <a:ext cx="583863" cy="244800"/>
                      <a:chOff x="6210228" y="4573366"/>
                      <a:chExt cx="583863" cy="244800"/>
                    </a:xfrm>
                  </p:grpSpPr>
                  <p:grpSp>
                    <p:nvGrpSpPr>
                      <p:cNvPr id="1125" name="그룹 1124">
                        <a:extLst>
                          <a:ext uri="{FF2B5EF4-FFF2-40B4-BE49-F238E27FC236}">
                            <a16:creationId xmlns:a16="http://schemas.microsoft.com/office/drawing/2014/main" id="{A937D576-F9EF-A5E6-F1CB-49261FE30E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0228" y="4573366"/>
                        <a:ext cx="244800" cy="244800"/>
                        <a:chOff x="1260067" y="4600428"/>
                        <a:chExt cx="244800" cy="244800"/>
                      </a:xfrm>
                    </p:grpSpPr>
                    <p:grpSp>
                      <p:nvGrpSpPr>
                        <p:cNvPr id="1137" name="그룹 1136">
                          <a:extLst>
                            <a:ext uri="{FF2B5EF4-FFF2-40B4-BE49-F238E27FC236}">
                              <a16:creationId xmlns:a16="http://schemas.microsoft.com/office/drawing/2014/main" id="{CD277761-2002-C56B-FA00-8611134635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0067" y="4600428"/>
                          <a:ext cx="244800" cy="244800"/>
                          <a:chOff x="1296068" y="4572653"/>
                          <a:chExt cx="244800" cy="244800"/>
                        </a:xfrm>
                      </p:grpSpPr>
                      <p:pic>
                        <p:nvPicPr>
                          <p:cNvPr id="1144" name="Picture 4">
                            <a:extLst>
                              <a:ext uri="{FF2B5EF4-FFF2-40B4-BE49-F238E27FC236}">
                                <a16:creationId xmlns:a16="http://schemas.microsoft.com/office/drawing/2014/main" id="{CFD5360A-275E-13BC-2AED-5A70B44352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068" y="4572653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45" name="그룹 1144">
                            <a:extLst>
                              <a:ext uri="{FF2B5EF4-FFF2-40B4-BE49-F238E27FC236}">
                                <a16:creationId xmlns:a16="http://schemas.microsoft.com/office/drawing/2014/main" id="{B6618FD6-C520-85C3-249F-404CF5C6C1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2812" y="4609397"/>
                            <a:ext cx="171313" cy="171313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46" name="직사각형 1145">
                              <a:extLst>
                                <a:ext uri="{FF2B5EF4-FFF2-40B4-BE49-F238E27FC236}">
                                  <a16:creationId xmlns:a16="http://schemas.microsoft.com/office/drawing/2014/main" id="{493DFAA9-A348-CC05-A92A-E4932D6258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47" name="직선 연결선 1146">
                              <a:extLst>
                                <a:ext uri="{FF2B5EF4-FFF2-40B4-BE49-F238E27FC236}">
                                  <a16:creationId xmlns:a16="http://schemas.microsoft.com/office/drawing/2014/main" id="{D3C46445-022B-3E80-0315-C414DF7CB01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38" name="그룹 1137">
                          <a:extLst>
                            <a:ext uri="{FF2B5EF4-FFF2-40B4-BE49-F238E27FC236}">
                              <a16:creationId xmlns:a16="http://schemas.microsoft.com/office/drawing/2014/main" id="{6C767FC7-4D1E-7887-944B-699A85CC97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01849" y="4641994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39" name="직선 연결선 1138">
                            <a:extLst>
                              <a:ext uri="{FF2B5EF4-FFF2-40B4-BE49-F238E27FC236}">
                                <a16:creationId xmlns:a16="http://schemas.microsoft.com/office/drawing/2014/main" id="{83831932-6DEA-056E-053F-51CB35F409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2" name="직선 연결선 1141">
                            <a:extLst>
                              <a:ext uri="{FF2B5EF4-FFF2-40B4-BE49-F238E27FC236}">
                                <a16:creationId xmlns:a16="http://schemas.microsoft.com/office/drawing/2014/main" id="{781EE8AE-1557-858F-5646-409B62A6DE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126" name="그룹 1125">
                        <a:extLst>
                          <a:ext uri="{FF2B5EF4-FFF2-40B4-BE49-F238E27FC236}">
                            <a16:creationId xmlns:a16="http://schemas.microsoft.com/office/drawing/2014/main" id="{A56FF406-E71A-B7EA-0AD5-85B7563A9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9291" y="4573366"/>
                        <a:ext cx="244800" cy="244800"/>
                        <a:chOff x="2089780" y="4119441"/>
                        <a:chExt cx="244800" cy="244800"/>
                      </a:xfrm>
                    </p:grpSpPr>
                    <p:grpSp>
                      <p:nvGrpSpPr>
                        <p:cNvPr id="1127" name="그룹 1126">
                          <a:extLst>
                            <a:ext uri="{FF2B5EF4-FFF2-40B4-BE49-F238E27FC236}">
                              <a16:creationId xmlns:a16="http://schemas.microsoft.com/office/drawing/2014/main" id="{623863BB-5AB8-6FE5-8E8D-BF93E57D3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9780" y="4119441"/>
                          <a:ext cx="244800" cy="244800"/>
                          <a:chOff x="1894210" y="4119441"/>
                          <a:chExt cx="244800" cy="244800"/>
                        </a:xfrm>
                      </p:grpSpPr>
                      <p:pic>
                        <p:nvPicPr>
                          <p:cNvPr id="1131" name="Picture 4">
                            <a:extLst>
                              <a:ext uri="{FF2B5EF4-FFF2-40B4-BE49-F238E27FC236}">
                                <a16:creationId xmlns:a16="http://schemas.microsoft.com/office/drawing/2014/main" id="{3D6332B1-CE03-DAAC-EB10-9DDED5F2BC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210" y="4119441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8FDF5846-AA7D-13B8-D488-178526AE694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1920409" y="4162084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133" name="그룹 1132">
                              <a:extLst>
                                <a:ext uri="{FF2B5EF4-FFF2-40B4-BE49-F238E27FC236}">
                                  <a16:creationId xmlns:a16="http://schemas.microsoft.com/office/drawing/2014/main" id="{6252B3B0-D444-6B60-B7EF-DAC3F19344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135" name="직선 연결선 1134">
                                <a:extLst>
                                  <a:ext uri="{FF2B5EF4-FFF2-40B4-BE49-F238E27FC236}">
                                    <a16:creationId xmlns:a16="http://schemas.microsoft.com/office/drawing/2014/main" id="{99884B76-C805-809F-FA49-65704CD4FFD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36" name="직선 연결선 1135">
                                <a:extLst>
                                  <a:ext uri="{FF2B5EF4-FFF2-40B4-BE49-F238E27FC236}">
                                    <a16:creationId xmlns:a16="http://schemas.microsoft.com/office/drawing/2014/main" id="{0BAD889C-9525-E978-3733-39C164DA5A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34" name="타원 1133">
                              <a:extLst>
                                <a:ext uri="{FF2B5EF4-FFF2-40B4-BE49-F238E27FC236}">
                                  <a16:creationId xmlns:a16="http://schemas.microsoft.com/office/drawing/2014/main" id="{6CA884D2-C64F-48AB-2D79-92FAD4B2FC7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128" name="그룹 1127">
                          <a:extLst>
                            <a:ext uri="{FF2B5EF4-FFF2-40B4-BE49-F238E27FC236}">
                              <a16:creationId xmlns:a16="http://schemas.microsoft.com/office/drawing/2014/main" id="{85BB5032-3B72-0E3C-56A8-718BD0BAFC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562" y="4161007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29" name="직선 연결선 1128">
                            <a:extLst>
                              <a:ext uri="{FF2B5EF4-FFF2-40B4-BE49-F238E27FC236}">
                                <a16:creationId xmlns:a16="http://schemas.microsoft.com/office/drawing/2014/main" id="{26A5BA1A-219A-4340-038F-EFE772E1D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0" name="직선 연결선 1129">
                            <a:extLst>
                              <a:ext uri="{FF2B5EF4-FFF2-40B4-BE49-F238E27FC236}">
                                <a16:creationId xmlns:a16="http://schemas.microsoft.com/office/drawing/2014/main" id="{A0A94360-FA9E-2062-CFE8-3503FC1642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41" name="그룹 40">
                      <a:extLst>
                        <a:ext uri="{FF2B5EF4-FFF2-40B4-BE49-F238E27FC236}">
                          <a16:creationId xmlns:a16="http://schemas.microsoft.com/office/drawing/2014/main" id="{DB3DA410-3F19-B0EB-D895-F757251AC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170" y="3750763"/>
                      <a:ext cx="3188469" cy="940182"/>
                      <a:chOff x="4909170" y="3750763"/>
                      <a:chExt cx="3188469" cy="940182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24AB1358-9ECF-B013-9940-7911E6FEA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940182"/>
                        <a:chOff x="4909170" y="3750763"/>
                        <a:chExt cx="1492668" cy="940182"/>
                      </a:xfrm>
                    </p:grpSpPr>
                    <p:sp>
                      <p:nvSpPr>
                        <p:cNvPr id="75" name="직사각형 74">
                          <a:extLst>
                            <a:ext uri="{FF2B5EF4-FFF2-40B4-BE49-F238E27FC236}">
                              <a16:creationId xmlns:a16="http://schemas.microsoft.com/office/drawing/2014/main" id="{ABAD9E34-CB9F-8BDF-A0B5-94D22344A0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09170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A7693109-095C-8217-DF19-BC68CCCD5B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09170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23" name="직사각형 1122">
                            <a:extLst>
                              <a:ext uri="{FF2B5EF4-FFF2-40B4-BE49-F238E27FC236}">
                                <a16:creationId xmlns:a16="http://schemas.microsoft.com/office/drawing/2014/main" id="{53E0E37E-42FD-FD81-8F04-5141BB0068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24" name="TextBox 1123">
                            <a:extLst>
                              <a:ext uri="{FF2B5EF4-FFF2-40B4-BE49-F238E27FC236}">
                                <a16:creationId xmlns:a16="http://schemas.microsoft.com/office/drawing/2014/main" id="{77134937-20D4-6C45-513E-F2D5F8B94FA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3B3363B6-26E1-E113-1B35-F9F5DD8357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DD8C874E-CFF8-24E7-65BA-9F55A334F4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87099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CFDBCA4-AF36-93FF-348B-3170FA3DBD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0123" y="403552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106" name="Picture 4">
                            <a:extLst>
                              <a:ext uri="{FF2B5EF4-FFF2-40B4-BE49-F238E27FC236}">
                                <a16:creationId xmlns:a16="http://schemas.microsoft.com/office/drawing/2014/main" id="{881B3C63-459D-6FB0-E5E3-C16C1C61B0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09" name="그룹 1108">
                            <a:extLst>
                              <a:ext uri="{FF2B5EF4-FFF2-40B4-BE49-F238E27FC236}">
                                <a16:creationId xmlns:a16="http://schemas.microsoft.com/office/drawing/2014/main" id="{8D02A019-9314-0C0D-0F26-B4ED0BC155A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21" name="직사각형 1120">
                              <a:extLst>
                                <a:ext uri="{FF2B5EF4-FFF2-40B4-BE49-F238E27FC236}">
                                  <a16:creationId xmlns:a16="http://schemas.microsoft.com/office/drawing/2014/main" id="{BFA29EF9-2384-FD00-7F74-695759A6C8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22" name="직선 연결선 1121">
                              <a:extLst>
                                <a:ext uri="{FF2B5EF4-FFF2-40B4-BE49-F238E27FC236}">
                                  <a16:creationId xmlns:a16="http://schemas.microsoft.com/office/drawing/2014/main" id="{D43C98F3-4261-6FB8-DB9E-057423E68B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6" name="그룹 1115">
                            <a:extLst>
                              <a:ext uri="{FF2B5EF4-FFF2-40B4-BE49-F238E27FC236}">
                                <a16:creationId xmlns:a16="http://schemas.microsoft.com/office/drawing/2014/main" id="{2A4FDE27-C6A9-D4BB-FC5B-4AAD2BF5EA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17" name="직선 연결선 1116">
                              <a:extLst>
                                <a:ext uri="{FF2B5EF4-FFF2-40B4-BE49-F238E27FC236}">
                                  <a16:creationId xmlns:a16="http://schemas.microsoft.com/office/drawing/2014/main" id="{330745AC-002C-90AC-51F4-218213EB23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0" name="직선 연결선 1119">
                              <a:extLst>
                                <a:ext uri="{FF2B5EF4-FFF2-40B4-BE49-F238E27FC236}">
                                  <a16:creationId xmlns:a16="http://schemas.microsoft.com/office/drawing/2014/main" id="{37B80CAD-2870-8351-6944-C1D5CA0E80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105" name="TextBox 1104">
                          <a:extLst>
                            <a:ext uri="{FF2B5EF4-FFF2-40B4-BE49-F238E27FC236}">
                              <a16:creationId xmlns:a16="http://schemas.microsoft.com/office/drawing/2014/main" id="{851068E1-9493-1152-0ED7-F5224A65F9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100D8B0E-3306-6E53-FA5B-DB4ABE4C9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940182"/>
                        <a:chOff x="6604971" y="3750763"/>
                        <a:chExt cx="1492668" cy="940182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ED9AAE5-7539-F1FC-B239-898A3190A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4971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089461E6-5B62-BDF4-4293-EC64A4623E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4971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73" name="직사각형 72">
                            <a:extLst>
                              <a:ext uri="{FF2B5EF4-FFF2-40B4-BE49-F238E27FC236}">
                                <a16:creationId xmlns:a16="http://schemas.microsoft.com/office/drawing/2014/main" id="{7B0993A6-3669-E7B5-A6D7-6DDCA9CF0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74" name="TextBox 73">
                            <a:extLst>
                              <a:ext uri="{FF2B5EF4-FFF2-40B4-BE49-F238E27FC236}">
                                <a16:creationId xmlns:a16="http://schemas.microsoft.com/office/drawing/2014/main" id="{1CF26D7F-3569-0BBE-D111-FAEB12F185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75444A2A-B420-E5C9-6C32-C728886D02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164188FF-088C-D9C7-827E-41A167B333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82900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35403879-EC28-EA28-2054-A758989E5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85924" y="4035521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63" name="Picture 4">
                            <a:extLst>
                              <a:ext uri="{FF2B5EF4-FFF2-40B4-BE49-F238E27FC236}">
                                <a16:creationId xmlns:a16="http://schemas.microsoft.com/office/drawing/2014/main" id="{1DA73C0B-BA4A-5C07-5D94-BF1923E319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64" name="그룹 63">
                            <a:extLst>
                              <a:ext uri="{FF2B5EF4-FFF2-40B4-BE49-F238E27FC236}">
                                <a16:creationId xmlns:a16="http://schemas.microsoft.com/office/drawing/2014/main" id="{D2DA3FB4-ECA8-B8E3-DA32-244FB7FD7E68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68" name="그룹 67">
                              <a:extLst>
                                <a:ext uri="{FF2B5EF4-FFF2-40B4-BE49-F238E27FC236}">
                                  <a16:creationId xmlns:a16="http://schemas.microsoft.com/office/drawing/2014/main" id="{588C1D77-98D4-2B07-EB38-8B30C6EB407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71" name="직선 연결선 70">
                                <a:extLst>
                                  <a:ext uri="{FF2B5EF4-FFF2-40B4-BE49-F238E27FC236}">
                                    <a16:creationId xmlns:a16="http://schemas.microsoft.com/office/drawing/2014/main" id="{6F0D9B2D-4F19-29C8-4F61-2CA055E0B3D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직선 연결선 71">
                                <a:extLst>
                                  <a:ext uri="{FF2B5EF4-FFF2-40B4-BE49-F238E27FC236}">
                                    <a16:creationId xmlns:a16="http://schemas.microsoft.com/office/drawing/2014/main" id="{71A58D13-F354-B33E-F872-75D5CF1E89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9" name="타원 68">
                              <a:extLst>
                                <a:ext uri="{FF2B5EF4-FFF2-40B4-BE49-F238E27FC236}">
                                  <a16:creationId xmlns:a16="http://schemas.microsoft.com/office/drawing/2014/main" id="{565DEFF7-669F-5969-91E8-63256225590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65" name="그룹 64">
                            <a:extLst>
                              <a:ext uri="{FF2B5EF4-FFF2-40B4-BE49-F238E27FC236}">
                                <a16:creationId xmlns:a16="http://schemas.microsoft.com/office/drawing/2014/main" id="{5540388E-E736-A312-9CB3-3E8CA546B7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66" name="직선 연결선 65">
                              <a:extLst>
                                <a:ext uri="{FF2B5EF4-FFF2-40B4-BE49-F238E27FC236}">
                                  <a16:creationId xmlns:a16="http://schemas.microsoft.com/office/drawing/2014/main" id="{308F5D86-B026-BDEF-7AAC-B784BF44057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직선 연결선 66">
                              <a:extLst>
                                <a:ext uri="{FF2B5EF4-FFF2-40B4-BE49-F238E27FC236}">
                                  <a16:creationId xmlns:a16="http://schemas.microsoft.com/office/drawing/2014/main" id="{21688D8A-00A8-8231-ADD4-3B7F2B3E9B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F60F06F-CC72-F214-3672-3103036658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163639" y="541285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F196780-C322-BDE2-4318-AB66655DAAD3}"/>
              </a:ext>
            </a:extLst>
          </p:cNvPr>
          <p:cNvGrpSpPr/>
          <p:nvPr/>
        </p:nvGrpSpPr>
        <p:grpSpPr>
          <a:xfrm>
            <a:off x="1163639" y="1410439"/>
            <a:ext cx="4206051" cy="5296747"/>
            <a:chOff x="1163639" y="1410439"/>
            <a:chExt cx="4206051" cy="529674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27A9D84-EE8C-7E31-CCB3-8444A08B98B5}"/>
                </a:ext>
              </a:extLst>
            </p:cNvPr>
            <p:cNvGrpSpPr/>
            <p:nvPr/>
          </p:nvGrpSpPr>
          <p:grpSpPr>
            <a:xfrm>
              <a:off x="1163639" y="1410439"/>
              <a:ext cx="4206051" cy="5296747"/>
              <a:chOff x="1163639" y="1410439"/>
              <a:chExt cx="4206051" cy="529674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163639" y="1642362"/>
                <a:ext cx="4205574" cy="506482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23FD7B5-17FA-ECE8-A117-F66D76A6387C}"/>
                  </a:ext>
                </a:extLst>
              </p:cNvPr>
              <p:cNvGrpSpPr/>
              <p:nvPr/>
            </p:nvGrpSpPr>
            <p:grpSpPr>
              <a:xfrm>
                <a:off x="1163639" y="1410439"/>
                <a:ext cx="4206051" cy="231923"/>
                <a:chOff x="1456552" y="1795338"/>
                <a:chExt cx="4206051" cy="231923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795338"/>
                  <a:ext cx="4206051" cy="231923"/>
                  <a:chOff x="1460890" y="1093655"/>
                  <a:chExt cx="4206051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5578"/>
                    <a:ext cx="370855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3655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C5B86A-EFF2-B06B-EDF0-028F8D8C5DE6}"/>
                    </a:ext>
                  </a:extLst>
                </p:cNvPr>
                <p:cNvSpPr txBox="1"/>
                <p:nvPr/>
              </p:nvSpPr>
              <p:spPr>
                <a:xfrm>
                  <a:off x="2459187" y="1803577"/>
                  <a:ext cx="1509562" cy="215444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양상은 왼쪽 슬롯부터 기록합니다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C3E2C67-27F0-095D-0C14-67FCF8625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6420" y="1794197"/>
              <a:ext cx="3820488" cy="4780386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C066B9-AD7C-9FDD-C950-A99C581FB2BB}"/>
              </a:ext>
            </a:extLst>
          </p:cNvPr>
          <p:cNvGrpSpPr/>
          <p:nvPr/>
        </p:nvGrpSpPr>
        <p:grpSpPr>
          <a:xfrm>
            <a:off x="5885888" y="1410439"/>
            <a:ext cx="5359505" cy="3354270"/>
            <a:chOff x="6099828" y="1687123"/>
            <a:chExt cx="5359505" cy="33542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A8D91DC-524E-AEEF-05FE-BDC0C22A9A7C}"/>
                </a:ext>
              </a:extLst>
            </p:cNvPr>
            <p:cNvGrpSpPr/>
            <p:nvPr/>
          </p:nvGrpSpPr>
          <p:grpSpPr>
            <a:xfrm>
              <a:off x="6099828" y="1687123"/>
              <a:ext cx="5359505" cy="3354270"/>
              <a:chOff x="6099828" y="1687123"/>
              <a:chExt cx="5359505" cy="335427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099828" y="1918501"/>
                <a:ext cx="5359505" cy="3122892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741C606-7876-9220-E1C8-01C5376399DA}"/>
                  </a:ext>
                </a:extLst>
              </p:cNvPr>
              <p:cNvGrpSpPr/>
              <p:nvPr/>
            </p:nvGrpSpPr>
            <p:grpSpPr>
              <a:xfrm>
                <a:off x="6099828" y="1918499"/>
                <a:ext cx="5359504" cy="388800"/>
                <a:chOff x="1439026" y="1395559"/>
                <a:chExt cx="5359504" cy="38880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352B777-D187-2023-7888-54DCA9A625FE}"/>
                    </a:ext>
                  </a:extLst>
                </p:cNvPr>
                <p:cNvSpPr/>
                <p:nvPr/>
              </p:nvSpPr>
              <p:spPr>
                <a:xfrm>
                  <a:off x="1439026" y="1395559"/>
                  <a:ext cx="535950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903259B-AF7B-6DA7-20B1-571B71294EB5}"/>
                    </a:ext>
                  </a:extLst>
                </p:cNvPr>
                <p:cNvSpPr txBox="1"/>
                <p:nvPr/>
              </p:nvSpPr>
              <p:spPr>
                <a:xfrm>
                  <a:off x="2163916" y="1474543"/>
                  <a:ext cx="39097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기록할 때 마다 버프 효과를 추가 획득하므로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099828" y="1687123"/>
                <a:ext cx="3922373" cy="231923"/>
                <a:chOff x="1460890" y="1092616"/>
                <a:chExt cx="3922373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66980E4-884A-75DF-AE2C-3C66E57D6AC6}"/>
                </a:ext>
              </a:extLst>
            </p:cNvPr>
            <p:cNvGrpSpPr/>
            <p:nvPr/>
          </p:nvGrpSpPr>
          <p:grpSpPr>
            <a:xfrm>
              <a:off x="6345514" y="2565249"/>
              <a:ext cx="4868133" cy="2356549"/>
              <a:chOff x="6475197" y="2946140"/>
              <a:chExt cx="4868133" cy="235654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4667004-48B8-161E-7B12-7C7EA5974057}"/>
                  </a:ext>
                </a:extLst>
              </p:cNvPr>
              <p:cNvGrpSpPr/>
              <p:nvPr/>
            </p:nvGrpSpPr>
            <p:grpSpPr>
              <a:xfrm>
                <a:off x="9285158" y="2946140"/>
                <a:ext cx="2058172" cy="2356549"/>
                <a:chOff x="9285158" y="2946140"/>
                <a:chExt cx="2058172" cy="2356549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F4AEDCA-EA5B-5D1A-2F2C-627A46F7FF9B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32BCD9E-DDD5-7525-41E9-D97965569FB2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C8BC0ED6-73CF-4093-05D6-02940EF5322B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42810854-3E90-31DC-B018-173C630D0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4890E526-7EE3-6D14-F21D-9AC2D99E57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13" name="사각형: 둥근 모서리 112">
                          <a:extLst>
                            <a:ext uri="{FF2B5EF4-FFF2-40B4-BE49-F238E27FC236}">
                              <a16:creationId xmlns:a16="http://schemas.microsoft.com/office/drawing/2014/main" id="{02916DC3-C168-D997-5173-0AAC24275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이등변 삼각형 113">
                          <a:extLst>
                            <a:ext uri="{FF2B5EF4-FFF2-40B4-BE49-F238E27FC236}">
                              <a16:creationId xmlns:a16="http://schemas.microsoft.com/office/drawing/2014/main" id="{B3E55334-2DC8-75AE-A776-F1358A47B2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2" name="그림 111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0109FFA-D22A-BC49-10D4-E100A9D90C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7716D095-9BF3-7A27-B958-90B9EA561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4D8F5290-2988-C454-3E74-1BAE580D0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5125BB57-5AE5-9651-6045-9667D6202E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9" name="직사각형 108">
                          <a:extLst>
                            <a:ext uri="{FF2B5EF4-FFF2-40B4-BE49-F238E27FC236}">
                              <a16:creationId xmlns:a16="http://schemas.microsoft.com/office/drawing/2014/main" id="{AA72361C-9F0B-FFAD-28E8-FB9A755BC4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0CC04828-089C-0FAB-1492-264629888E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EAB315AE-1373-DFB6-C16E-BE62A3087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그룹 80">
                        <a:extLst>
                          <a:ext uri="{FF2B5EF4-FFF2-40B4-BE49-F238E27FC236}">
                            <a16:creationId xmlns:a16="http://schemas.microsoft.com/office/drawing/2014/main" id="{5D0AB937-5080-4681-FB07-FA7A96A93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105" name="그룹 104">
                          <a:extLst>
                            <a:ext uri="{FF2B5EF4-FFF2-40B4-BE49-F238E27FC236}">
                              <a16:creationId xmlns:a16="http://schemas.microsoft.com/office/drawing/2014/main" id="{5D619BA1-E768-420C-80D3-BBB1A91CC1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B3E72501-3644-85C2-47CC-10E8DFBB4E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8" name="TextBox 107">
                            <a:extLst>
                              <a:ext uri="{FF2B5EF4-FFF2-40B4-BE49-F238E27FC236}">
                                <a16:creationId xmlns:a16="http://schemas.microsoft.com/office/drawing/2014/main" id="{E8DB7CBC-60DF-F7C3-3AA1-91987B0F90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" name="그림 10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1ED2530-B96B-CC15-944F-921E95256A7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4AC31156-7353-2CF4-E5C4-516777EFA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직선 연결선 82">
                        <a:extLst>
                          <a:ext uri="{FF2B5EF4-FFF2-40B4-BE49-F238E27FC236}">
                            <a16:creationId xmlns:a16="http://schemas.microsoft.com/office/drawing/2014/main" id="{A5F87CEE-12AE-BE7F-7CA7-B4ABA61D70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84" name="그림 83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ADB24DF-2C22-BE10-22CA-A7FEB1F15C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9BCEADEE-428E-35DE-0500-6BD69323B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FC005126-FBC5-835E-4DF3-7009869199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3" name="TextBox 102">
                            <a:extLst>
                              <a:ext uri="{FF2B5EF4-FFF2-40B4-BE49-F238E27FC236}">
                                <a16:creationId xmlns:a16="http://schemas.microsoft.com/office/drawing/2014/main" id="{03960699-EA57-69D3-253B-F98EE58F74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4" name="TextBox 103">
                            <a:extLst>
                              <a:ext uri="{FF2B5EF4-FFF2-40B4-BE49-F238E27FC236}">
                                <a16:creationId xmlns:a16="http://schemas.microsoft.com/office/drawing/2014/main" id="{4C07F1EF-C954-DEDE-0E56-D98CACA4C22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DE2BDEF5-E48C-0FE3-0B92-42853BEB32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97" name="Picture 4">
                            <a:extLst>
                              <a:ext uri="{FF2B5EF4-FFF2-40B4-BE49-F238E27FC236}">
                                <a16:creationId xmlns:a16="http://schemas.microsoft.com/office/drawing/2014/main" id="{0B310F06-48AE-3A82-3A9F-379267E1FA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7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8" name="그룹 97">
                            <a:extLst>
                              <a:ext uri="{FF2B5EF4-FFF2-40B4-BE49-F238E27FC236}">
                                <a16:creationId xmlns:a16="http://schemas.microsoft.com/office/drawing/2014/main" id="{1BB5E896-8C4A-8DF0-9E72-7111BE1A07B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99" name="그룹 98">
                              <a:extLst>
                                <a:ext uri="{FF2B5EF4-FFF2-40B4-BE49-F238E27FC236}">
                                  <a16:creationId xmlns:a16="http://schemas.microsoft.com/office/drawing/2014/main" id="{09C0BF49-0CC6-F763-1885-4995C24C2C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1" name="직선 연결선 100">
                                <a:extLst>
                                  <a:ext uri="{FF2B5EF4-FFF2-40B4-BE49-F238E27FC236}">
                                    <a16:creationId xmlns:a16="http://schemas.microsoft.com/office/drawing/2014/main" id="{2D947481-7785-7A4D-64E0-95A4EE69F30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2" name="직선 연결선 101">
                                <a:extLst>
                                  <a:ext uri="{FF2B5EF4-FFF2-40B4-BE49-F238E27FC236}">
                                    <a16:creationId xmlns:a16="http://schemas.microsoft.com/office/drawing/2014/main" id="{B9513559-C814-D45C-96DD-42CA7C680F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0" name="타원 99">
                              <a:extLst>
                                <a:ext uri="{FF2B5EF4-FFF2-40B4-BE49-F238E27FC236}">
                                  <a16:creationId xmlns:a16="http://schemas.microsoft.com/office/drawing/2014/main" id="{1805F79F-C7CD-600D-82F4-39E9BC42F1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0FC89F38-DB82-32A5-E359-D2F0E481F2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81E28C0-6C2A-4356-B0BB-DE661333D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0A604C3B-F51D-1BFC-1975-217EDB2080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5C8EC25B-334A-0FF4-8323-75C6C5A163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88" name="그룹 87">
                          <a:extLst>
                            <a:ext uri="{FF2B5EF4-FFF2-40B4-BE49-F238E27FC236}">
                              <a16:creationId xmlns:a16="http://schemas.microsoft.com/office/drawing/2014/main" id="{B402310C-9EFA-6A29-0C4A-D0E1F38AF3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89" name="Picture 4">
                            <a:extLst>
                              <a:ext uri="{FF2B5EF4-FFF2-40B4-BE49-F238E27FC236}">
                                <a16:creationId xmlns:a16="http://schemas.microsoft.com/office/drawing/2014/main" id="{7EDF76C7-E101-B2E9-4EEA-98DFEF7C04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7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0" name="그룹 89">
                            <a:extLst>
                              <a:ext uri="{FF2B5EF4-FFF2-40B4-BE49-F238E27FC236}">
                                <a16:creationId xmlns:a16="http://schemas.microsoft.com/office/drawing/2014/main" id="{48CE6FBB-EE38-6C39-D4E0-D75EA758B3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91" name="직사각형 90">
                              <a:extLst>
                                <a:ext uri="{FF2B5EF4-FFF2-40B4-BE49-F238E27FC236}">
                                  <a16:creationId xmlns:a16="http://schemas.microsoft.com/office/drawing/2014/main" id="{1F6DF2D7-3F38-1726-EB95-FE3361923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92" name="직선 연결선 91">
                              <a:extLst>
                                <a:ext uri="{FF2B5EF4-FFF2-40B4-BE49-F238E27FC236}">
                                  <a16:creationId xmlns:a16="http://schemas.microsoft.com/office/drawing/2014/main" id="{2395DC8A-E526-1128-9573-0A89CC7EF0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EA359E3-0467-6228-3AEF-07B3FE6EAB7E}"/>
                    </a:ext>
                  </a:extLst>
                </p:cNvPr>
                <p:cNvSpPr txBox="1"/>
                <p:nvPr/>
              </p:nvSpPr>
              <p:spPr>
                <a:xfrm>
                  <a:off x="9953544" y="5102634"/>
                  <a:ext cx="72140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효과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E5A2714-2B7D-546D-F844-E29C6614F840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2058172" cy="1643681"/>
                <a:chOff x="6475197" y="2946140"/>
                <a:chExt cx="2058172" cy="164368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95D4423-0041-55D2-FE08-7F5CDA937481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5E51691-1211-FD1C-A90D-E026FBE1E393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8448EA2-13E3-8A84-A003-D2939DA97C0B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FB462129-9DF8-F9CC-9B05-ABE691BF8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F93958F7-5933-4ABF-0CF0-47974F8D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70" name="사각형: 둥근 모서리 69">
                          <a:extLst>
                            <a:ext uri="{FF2B5EF4-FFF2-40B4-BE49-F238E27FC236}">
                              <a16:creationId xmlns:a16="http://schemas.microsoft.com/office/drawing/2014/main" id="{222743D3-F143-E5E6-DEB2-11CE5203D0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이등변 삼각형 70">
                          <a:extLst>
                            <a:ext uri="{FF2B5EF4-FFF2-40B4-BE49-F238E27FC236}">
                              <a16:creationId xmlns:a16="http://schemas.microsoft.com/office/drawing/2014/main" id="{DDA85927-2EE5-DE9D-A49F-7FBE82019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69" name="그림 68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E085FC6-BBD5-3B28-6E23-F4DDB1F0B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CBD6DE7-D459-5225-F3BB-CDC1F7716A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57" name="직사각형 56">
                        <a:extLst>
                          <a:ext uri="{FF2B5EF4-FFF2-40B4-BE49-F238E27FC236}">
                            <a16:creationId xmlns:a16="http://schemas.microsoft.com/office/drawing/2014/main" id="{63CA5BAA-54D5-F3DD-AC3E-582D663EBB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33DE73F0-6050-B56A-8B51-530CC30BE3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0E87559D-979D-FA56-E89F-0CDA29A6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100BB172-117F-E11C-9496-3B33B166D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59" name="그룹 58">
                        <a:extLst>
                          <a:ext uri="{FF2B5EF4-FFF2-40B4-BE49-F238E27FC236}">
                            <a16:creationId xmlns:a16="http://schemas.microsoft.com/office/drawing/2014/main" id="{B53B1573-286B-BD58-F5B8-1A06BC19E5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62" name="그룹 61">
                          <a:extLst>
                            <a:ext uri="{FF2B5EF4-FFF2-40B4-BE49-F238E27FC236}">
                              <a16:creationId xmlns:a16="http://schemas.microsoft.com/office/drawing/2014/main" id="{376D71A1-1A2F-072B-DD22-8F50B89142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CFEEBEC4-2FCB-5CDC-FB99-E924AA1C8C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356708AE-5E5B-4630-4737-01741B3A22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63" name="그림 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F5FF2A5-1405-6900-0025-278E7A0EA0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33984CB9-B2B5-AF2A-8C68-ACC983EF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1" name="그림 60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9A07DAF-8734-4420-56E8-4FAE5C0401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2E943F3-6639-7A8F-619A-EAF96005BFB4}"/>
                    </a:ext>
                  </a:extLst>
                </p:cNvPr>
                <p:cNvSpPr txBox="1"/>
                <p:nvPr/>
              </p:nvSpPr>
              <p:spPr>
                <a:xfrm>
                  <a:off x="7055417" y="4389766"/>
                  <a:ext cx="89773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기록 모드 기본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0405A1-46E0-848F-BEE6-AA3CE4B222B9}"/>
                  </a:ext>
                </a:extLst>
              </p:cNvPr>
              <p:cNvGrpSpPr/>
              <p:nvPr/>
            </p:nvGrpSpPr>
            <p:grpSpPr>
              <a:xfrm>
                <a:off x="8702429" y="3590745"/>
                <a:ext cx="413669" cy="345109"/>
                <a:chOff x="8702429" y="3590745"/>
                <a:chExt cx="413669" cy="345109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531B4BCC-405B-F94E-0481-FC46648C78EF}"/>
                    </a:ext>
                  </a:extLst>
                </p:cNvPr>
                <p:cNvSpPr/>
                <p:nvPr/>
              </p:nvSpPr>
              <p:spPr>
                <a:xfrm>
                  <a:off x="8702429" y="3590745"/>
                  <a:ext cx="413669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9A3C46-C9C3-79C2-5068-AE0A0D31AEE2}"/>
                    </a:ext>
                  </a:extLst>
                </p:cNvPr>
                <p:cNvSpPr txBox="1"/>
                <p:nvPr/>
              </p:nvSpPr>
              <p:spPr>
                <a:xfrm>
                  <a:off x="8712489" y="3720410"/>
                  <a:ext cx="378309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F0E89-65E3-8AE4-9988-E5691917291D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0D487-62C6-4D81-191B-6E8699952549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A296-F2C0-F627-D415-1FB2F77EE2BD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D2B2C-B0A7-07F7-94A9-3E4092EAD71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15141</TotalTime>
  <Words>4956</Words>
  <Application>Microsoft Office PowerPoint</Application>
  <PresentationFormat>와이드스크린</PresentationFormat>
  <Paragraphs>771</Paragraphs>
  <Slides>27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나눔고딕 ExtraBold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1780</cp:revision>
  <cp:lastPrinted>2025-01-14T11:10:08Z</cp:lastPrinted>
  <dcterms:created xsi:type="dcterms:W3CDTF">2025-01-08T09:31:21Z</dcterms:created>
  <dcterms:modified xsi:type="dcterms:W3CDTF">2025-04-02T12:35:04Z</dcterms:modified>
</cp:coreProperties>
</file>